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2" r:id="rId4"/>
    <p:sldId id="258" r:id="rId5"/>
    <p:sldId id="259" r:id="rId6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405"/>
  </p:normalViewPr>
  <p:slideViewPr>
    <p:cSldViewPr snapToGrid="0" snapToObjects="1">
      <p:cViewPr>
        <p:scale>
          <a:sx n="103" d="100"/>
          <a:sy n="103" d="100"/>
        </p:scale>
        <p:origin x="1344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D2FB4-60D7-774D-9840-D1ADC4DAA5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70E4C8-54A2-EF45-AD6F-4EB1995E9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60B06-85DB-854F-816E-F22ACB65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56981-2A7B-4440-BF99-BEBB38BB7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A2595-8BFA-FE48-B37F-FC39976C8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099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447CE-2557-754E-BEE0-2E834AA35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9DE56F-BB55-644C-BA12-C619C77D7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59EDB-CFFC-5A46-822E-9DDDA074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7D73D-589F-7444-9087-AB0F015F7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DF171-CE9F-A649-BF8D-7F9A078DE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169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E4B2DC-66A4-EA40-AF57-E7B44D9C36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4DB946-7B6A-E547-B78C-BF0470F14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71F35-DA0D-874E-8262-2650888E5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DF545-6B29-044E-9829-CB819BB9F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105C4-0DF3-3940-9254-42E02A7A2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1533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611CF-1C72-5341-AA49-045F7F20F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F93C9-44FA-484D-8015-71D21BC63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D029E-6CD5-124A-A335-A75A6A264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12247-7112-F942-A13D-FB37DAD5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3F385-E155-234C-9B58-3CA7A1882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5018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5ADDD-461A-384E-8185-A5D3E803B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17C4E-7753-644D-8EF1-C0088B296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DBEE1-BB42-C14C-97AC-1A89ED00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28CBB-13EF-F04C-9858-FF194710B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F002D-0616-AB46-BB49-2008B9B9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8114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CA473-2FAA-AE43-8B42-E540A6D33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AE20A-64E7-0240-BFF9-ED2625ADA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225A4-AE69-1143-9CA8-589159917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2BC8A9-9868-E246-AB7F-E06A4D006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909CC-F701-2142-9C22-E588B89F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434C9-E89C-9442-86D9-F3DD9DE3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9115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054BC-3907-6F41-B30C-28A7A8920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5F7FB-1EFF-E542-BEBF-9763FCFC5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C9973C-FCDF-A147-9EBD-80FA69DDF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BF4457-4790-FC4E-9180-96422AAACD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CDF490-4EB1-6844-80B6-D1EDE44C1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843D99-94A7-4D45-B47A-AABAB53F9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3F020B-72EC-1E43-BC70-FA6F9B18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B6411E-C38D-0D49-B456-EF8678A61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7463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07922-A3FC-E346-A04C-8510BB0C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065D94-41C2-F749-A150-899B091E6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74752-5C68-D141-AC48-322372CBB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C5D564-5DE7-1644-9610-3AAD6C8DC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6110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7FD74F-73F5-E44F-A8C8-F599D1A55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D64E1D-AC9E-DA46-B498-7C7F2D2F8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5050C-5A84-E445-938D-1A86338F3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3458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B2BB8-28DC-3B42-A095-0CF762107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15C6A-5007-8248-986E-EC4B6A562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F98EA-79E8-DF4A-B299-879411DD0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499FD-8B4C-1F48-A294-0D71E74A5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FF3AD-6F8C-514B-8839-B18E121C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30932A-505D-B44C-8942-840B2A3A2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7439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78B74-81B3-C746-A49F-B8E2341BA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99572C-58CB-5A48-90CB-92A6980B1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F27BC-A0D6-1346-B104-9A8FF4E74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95B04-B27E-3943-B13E-04039845C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EECE7-899F-E444-9B31-A2290F060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DD53E-A000-3943-A9EA-93A9D19E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63387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04C1AF-9C75-294B-87F5-888819BA3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E72C9-497D-9640-A09F-29DFDC192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80165-5CBE-284E-92BE-763D3EDBCD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323C-25BD-9E43-B9E8-453088B146E7}" type="datetimeFigureOut">
              <a:rPr lang="en-NL" smtClean="0"/>
              <a:t>02/08/2021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9CE5F-84F4-D54C-89B3-3045CB4E4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74F6E-2258-BF4A-8525-E7C1D2FAA8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0B3C0-62FE-CF45-A6B7-F85025030FC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7314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3EBC3-381D-C647-A8B8-D5B39FECCA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L" dirty="0"/>
              <a:t>WP5 – WP2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48E6A3-1579-8548-B745-A0DF2F5BAE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L" dirty="0"/>
              <a:t>Yan Grange, Muhammad Aditya Hilmy, Riccardo Di Maria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0885D3-6EEB-7A40-BB5C-0DF3D54F6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572" y="5723255"/>
            <a:ext cx="3815379" cy="100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89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448E6A3-1579-8548-B745-A0DF2F5BAE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BC48183-E629-0D4E-AF06-E737A415C3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FC4CB2-3107-3442-A8F2-74CD71BEE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136" y="0"/>
            <a:ext cx="9739728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D0D1E2D-16AC-D64C-9E22-97E3F6B5555F}"/>
              </a:ext>
            </a:extLst>
          </p:cNvPr>
          <p:cNvSpPr txBox="1"/>
          <p:nvPr/>
        </p:nvSpPr>
        <p:spPr>
          <a:xfrm>
            <a:off x="4692679" y="3991166"/>
            <a:ext cx="1132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A</a:t>
            </a:r>
            <a:r>
              <a:rPr lang="en-NL" b="1" dirty="0">
                <a:solidFill>
                  <a:srgbClr val="FF0000"/>
                </a:solidFill>
              </a:rPr>
              <a:t>nd here!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35A28F84-5B15-0146-91C0-610063BEECA9}"/>
              </a:ext>
            </a:extLst>
          </p:cNvPr>
          <p:cNvSpPr/>
          <p:nvPr/>
        </p:nvSpPr>
        <p:spPr>
          <a:xfrm rot="3694995">
            <a:off x="5004284" y="4548477"/>
            <a:ext cx="633865" cy="154971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7604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93EB5-1D19-8445-AE36-B79117EB5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Demo time!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1ABA3-3025-F542-9628-025783896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L" dirty="0"/>
              <a:t>DLaaS: Using Rucio in a Jupyter Lab notebook to access data, targeted at the ‘amateur end user’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668DBC-59AC-5D46-B577-E12305C49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572" y="5723255"/>
            <a:ext cx="3815379" cy="1000461"/>
          </a:xfrm>
          <a:prstGeom prst="rect">
            <a:avLst/>
          </a:prstGeom>
        </p:spPr>
      </p:pic>
      <p:pic>
        <p:nvPicPr>
          <p:cNvPr id="2050" name="Picture 2" descr="Asterix and Obelix: Mansion of the Gods | Book tickets in ...">
            <a:extLst>
              <a:ext uri="{FF2B5EF4-FFF2-40B4-BE49-F238E27FC236}">
                <a16:creationId xmlns:a16="http://schemas.microsoft.com/office/drawing/2014/main" id="{48E4D0F6-0C2F-7D40-8000-5941786B1A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248" y="2900461"/>
            <a:ext cx="5362832" cy="3957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02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93EB5-1D19-8445-AE36-B79117EB5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Integration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1ABA3-3025-F542-9628-025783896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L" dirty="0"/>
              <a:t>Make data in Rucio findable from ESAP</a:t>
            </a:r>
          </a:p>
          <a:p>
            <a:pPr lvl="1"/>
            <a:r>
              <a:rPr lang="en-NL" dirty="0"/>
              <a:t>Basic search capabilities</a:t>
            </a:r>
          </a:p>
          <a:p>
            <a:pPr lvl="2"/>
            <a:r>
              <a:rPr lang="en-NL" dirty="0"/>
              <a:t>Select scope, query DIDs by name</a:t>
            </a:r>
          </a:p>
          <a:p>
            <a:pPr lvl="2"/>
            <a:r>
              <a:rPr lang="en-NL" dirty="0"/>
              <a:t>Does this make sense (looking mostly at accelerator people)?</a:t>
            </a:r>
          </a:p>
          <a:p>
            <a:r>
              <a:rPr lang="en-NL" dirty="0"/>
              <a:t>Add DID to shopping basket</a:t>
            </a:r>
          </a:p>
          <a:p>
            <a:r>
              <a:rPr lang="en-NL" dirty="0"/>
              <a:t>Shopping basket read out in the DLaaS Jupyter notebook</a:t>
            </a:r>
          </a:p>
          <a:p>
            <a:pPr lvl="1"/>
            <a:r>
              <a:rPr lang="en-NL" dirty="0"/>
              <a:t>DlaaS: parse the json sent to notebook</a:t>
            </a:r>
          </a:p>
          <a:p>
            <a:pPr lvl="1"/>
            <a:r>
              <a:rPr lang="nl-NL" dirty="0" err="1"/>
              <a:t>Installing</a:t>
            </a:r>
            <a:r>
              <a:rPr lang="nl-NL" dirty="0"/>
              <a:t> </a:t>
            </a:r>
            <a:r>
              <a:rPr lang="en-NL" dirty="0"/>
              <a:t>ESAP jupyter bindings in DLaaS kernel?</a:t>
            </a:r>
          </a:p>
          <a:p>
            <a:r>
              <a:rPr lang="en-NL" dirty="0"/>
              <a:t>Download data in notebook, processing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B6754D-E62C-FB4E-B964-04159924D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572" y="5723255"/>
            <a:ext cx="3815379" cy="100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21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F787E-776E-DD4B-9B02-3DE31539D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L" dirty="0"/>
              <a:t>Plans and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3011A-FBF8-4642-9686-07D2ED2BF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L" dirty="0"/>
              <a:t>Search capability was partially implemented by Hugh before.</a:t>
            </a:r>
          </a:p>
          <a:p>
            <a:pPr lvl="1"/>
            <a:r>
              <a:rPr lang="en-NL" dirty="0"/>
              <a:t>Worked with Nico to implement tokens, but that didn’t work yet.</a:t>
            </a:r>
          </a:p>
          <a:p>
            <a:pPr lvl="1"/>
            <a:r>
              <a:rPr lang="en-NL" dirty="0"/>
              <a:t>Getting token from </a:t>
            </a:r>
          </a:p>
          <a:p>
            <a:r>
              <a:rPr lang="en-NL" dirty="0"/>
              <a:t>First select scope, then search DID based on name. </a:t>
            </a:r>
          </a:p>
          <a:p>
            <a:pPr lvl="1"/>
            <a:r>
              <a:rPr lang="en-NL" dirty="0"/>
              <a:t>Do we want more parameters to query on (e.g. metadata fields?)</a:t>
            </a:r>
          </a:p>
          <a:p>
            <a:r>
              <a:rPr lang="en-NL" dirty="0"/>
              <a:t>Upload from DLaaS? </a:t>
            </a:r>
          </a:p>
          <a:p>
            <a:r>
              <a:rPr lang="en-NL" dirty="0"/>
              <a:t>Adding rules to a file from the ESAP search? </a:t>
            </a:r>
          </a:p>
          <a:p>
            <a:pPr lvl="1"/>
            <a:r>
              <a:rPr lang="en-NL" dirty="0"/>
              <a:t>That would be awesome, because we could move data close to the compute before downloading, but may need some extra dev effort on the ESAP side.</a:t>
            </a:r>
          </a:p>
          <a:p>
            <a:pPr lvl="1"/>
            <a:r>
              <a:rPr lang="en-NL" dirty="0"/>
              <a:t>Alternatively: is this supported in the notebook?</a:t>
            </a:r>
          </a:p>
          <a:p>
            <a:endParaRPr lang="en-NL" dirty="0"/>
          </a:p>
          <a:p>
            <a:endParaRPr lang="en-NL" dirty="0"/>
          </a:p>
          <a:p>
            <a:endParaRPr lang="en-NL" dirty="0"/>
          </a:p>
          <a:p>
            <a:endParaRPr lang="en-NL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5FC6F2-D59C-1A46-AA71-258C794510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8572" y="5723255"/>
            <a:ext cx="3815379" cy="1000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57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9369</TotalTime>
  <Words>214</Words>
  <Application>Microsoft Macintosh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WP5 – WP2</vt:lpstr>
      <vt:lpstr>PowerPoint Presentation</vt:lpstr>
      <vt:lpstr>Demo time!</vt:lpstr>
      <vt:lpstr>Integration goals</vt:lpstr>
      <vt:lpstr>Plans and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WP2 – WP5</dc:title>
  <dc:creator>Yan Grange</dc:creator>
  <cp:lastModifiedBy>Yan Grange</cp:lastModifiedBy>
  <cp:revision>20</cp:revision>
  <dcterms:created xsi:type="dcterms:W3CDTF">2021-07-29T19:48:29Z</dcterms:created>
  <dcterms:modified xsi:type="dcterms:W3CDTF">2021-08-05T12:04:05Z</dcterms:modified>
</cp:coreProperties>
</file>