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65" r:id="rId2"/>
    <p:sldId id="267" r:id="rId3"/>
    <p:sldId id="269" r:id="rId4"/>
    <p:sldId id="270" r:id="rId5"/>
    <p:sldId id="271" r:id="rId6"/>
    <p:sldId id="272" r:id="rId7"/>
    <p:sldId id="281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79" r:id="rId16"/>
    <p:sldId id="266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di Microsoft Office" initials="UdMO" lastIdx="1" clrIdx="0">
    <p:extLst>
      <p:ext uri="{19B8F6BF-5375-455C-9EA6-DF929625EA0E}">
        <p15:presenceInfo xmlns:p15="http://schemas.microsoft.com/office/powerpoint/2012/main" userId="Utente di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C9F"/>
    <a:srgbClr val="1C313A"/>
    <a:srgbClr val="323F24"/>
    <a:srgbClr val="B4B9C7"/>
    <a:srgbClr val="447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2"/>
    <p:restoredTop sz="95748"/>
  </p:normalViewPr>
  <p:slideViewPr>
    <p:cSldViewPr snapToGrid="0" snapToObjects="1">
      <p:cViewPr varScale="1">
        <p:scale>
          <a:sx n="105" d="100"/>
          <a:sy n="105" d="100"/>
        </p:scale>
        <p:origin x="12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26/11/22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69d83a6f11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69d83a6f11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management at the heart of the capabilities.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Challenges include: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Storing SKAO data growing at up to 700 PBytes each year will be a challenge (plus user-generated data too).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Several million dollars per year in new data, for one copy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Global data management within SRCNet should enable best possible use to be made of available storage resource to avoid (reduce) unnecessary duplication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Support mirroring of popular data products to enhance user experience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10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69d83a6f11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69d83a6f11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management at the heart of the capabilities.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Challenges include: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Storing SKAO data growing at up to 700 PBytes each year will be a challenge (plus user-generated data too).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Several million dollars per year in new data, for one copy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Global data management within SRCNet should enable best possible use to be made of available storage resource to avoid (reduce) unnecessary duplication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Support mirroring of popular data products to enhance user experience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30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projectescape.eu/" TargetMode="External"/><Relationship Id="rId7" Type="http://schemas.openxmlformats.org/officeDocument/2006/relationships/hyperlink" Target="https://twitter.com/ESCAPE_EU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hyperlink" Target="https://www.linkedin.com/company/projectescape/" TargetMode="Externa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102777B-9037-D988-3EE8-F9C178E7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17" y="1938270"/>
            <a:ext cx="8631300" cy="198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A0DD78-5233-64B4-7C82-DFA9E070E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017" y="4225786"/>
            <a:ext cx="86313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9A914-BA36-671C-C01D-0BCBD35D7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896" y="6302237"/>
            <a:ext cx="432904" cy="3246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9BC890-FDBA-17C4-A081-0FBF54C32CF7}"/>
              </a:ext>
            </a:extLst>
          </p:cNvPr>
          <p:cNvSpPr txBox="1"/>
          <p:nvPr userDrawn="1"/>
        </p:nvSpPr>
        <p:spPr>
          <a:xfrm>
            <a:off x="844826" y="6302237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AAE91-AD50-3142-95A3-D1DA430F14DC}" type="datetime1">
              <a:rPr lang="it-IT" smtClean="0"/>
              <a:t>26/11/22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76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AF8BF3-9D15-8AC2-75DB-445D4D28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E3AA2B-D62C-F2E1-9FB3-3B6628AA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A77A61-7A8F-A710-DDE1-247AEB16B8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353A64-9124-F6B5-66E4-62CD19DC6AD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9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32AD14-A39A-854A-B341-6BFF3DBF3CAC}" type="datetime1">
              <a:rPr lang="it-IT" smtClean="0"/>
              <a:t>26/11/22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52C9722-CD2F-5460-7F63-985EF7B9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46E36B-7653-58BE-84BF-AE7D0DF8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3811D6-605E-0DDC-80D3-CE1A0499E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67B98-5D4C-4FE6-5D8B-C7558E1F5CE0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3A45D85-78FF-138D-1C33-CC7DD955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577AB8-D9BF-79B7-E1BB-979E55F8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DCDC3-25EE-BE46-AC08-86028A4F2311}" type="datetime1">
              <a:rPr lang="it-IT" smtClean="0"/>
              <a:t>26/11/22</a:t>
            </a:fld>
            <a:endParaRPr lang="it-IT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58B1A9-C6B1-9D0A-DF7C-6B5CD7C6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89B99A-C471-F34E-35E0-271CBCEFC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7B406C-C0B7-A160-4F0E-2EC077C2FCA1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E990A91-401C-5553-98D3-8EB1CB88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74B401-D738-C446-A481-C2BCA4E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7D8953-4F4B-4C47-B689-1894E46BB86F}" type="datetime1">
              <a:rPr lang="it-IT" smtClean="0"/>
              <a:t>26/11/22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370FB9-7947-EAE2-00D9-705D207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A25D9A-0EFB-E6A3-6484-EF8F51E70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74A8BA-B393-4273-2E34-637A73D93042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B146C0-8E19-B5D7-5C0A-317F4860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ECB076-05B0-BA42-B610-86994D31C585}" type="datetime1">
              <a:rPr lang="it-IT" smtClean="0"/>
              <a:t>26/11/22</a:t>
            </a:fld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BFFD2B-3453-662E-AA31-BB4028FF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DE270C-B049-6630-BCAF-77ABF58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F273BB-FD37-79D8-5776-C4A636570E7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62539"/>
            <a:ext cx="5098774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02410" y="1762539"/>
            <a:ext cx="5240327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8535BA5-EC5A-D6AF-53F5-C484BE48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21AC948-E48B-18C6-5197-BFB01AEE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0563A-E7D3-334C-BB19-8F031D22DAC6}" type="datetime1">
              <a:rPr lang="it-IT" smtClean="0"/>
              <a:t>26/11/22</a:t>
            </a:fld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58AAF7-040D-AC87-0DDC-342CB739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28B58A-9786-A01B-1093-5FAE9EA48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0230B-633A-1149-0B3B-B1BD12F1E54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C8DAB5-C62A-8A6D-E217-C607A332A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THANKS!</a:t>
            </a:r>
            <a:endParaRPr lang="en-US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7FFFF345-651B-39A9-FCDC-CFFE71A4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7" y="6404665"/>
            <a:ext cx="2590800" cy="330200"/>
          </a:xfrm>
          <a:prstGeom prst="rect">
            <a:avLst/>
          </a:prstGeom>
        </p:spPr>
      </p:pic>
      <p:pic>
        <p:nvPicPr>
          <p:cNvPr id="9" name="Immagine 8">
            <a:hlinkClick r:id="rId5"/>
            <a:extLst>
              <a:ext uri="{FF2B5EF4-FFF2-40B4-BE49-F238E27FC236}">
                <a16:creationId xmlns:a16="http://schemas.microsoft.com/office/drawing/2014/main" id="{03E62B1B-1F45-2B70-3F12-44DAFA3B36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70573" y="6411015"/>
            <a:ext cx="3733800" cy="317500"/>
          </a:xfrm>
          <a:prstGeom prst="rect">
            <a:avLst/>
          </a:prstGeom>
        </p:spPr>
      </p:pic>
      <p:pic>
        <p:nvPicPr>
          <p:cNvPr id="11" name="Immagine 10">
            <a:hlinkClick r:id="rId7"/>
            <a:extLst>
              <a:ext uri="{FF2B5EF4-FFF2-40B4-BE49-F238E27FC236}">
                <a16:creationId xmlns:a16="http://schemas.microsoft.com/office/drawing/2014/main" id="{3C8796AB-9E83-EBFD-CEE6-976E1F8198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8950" y="6499363"/>
            <a:ext cx="245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4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White - numbered">
  <p:cSld name="Title &amp; Bullets - White - numbered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381000" y="175727"/>
            <a:ext cx="11430276" cy="94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384037" y="1177394"/>
            <a:ext cx="11430276" cy="506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600" lvl="0" indent="-3048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/>
            </a:lvl1pPr>
            <a:lvl2pPr marL="457200" lvl="1" indent="-29845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2900"/>
            </a:lvl2pPr>
            <a:lvl3pPr marL="685800" lvl="2" indent="-279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2600"/>
            </a:lvl3pPr>
            <a:lvl4pPr marL="914400" lvl="3" indent="-2540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2200"/>
            </a:lvl4pPr>
            <a:lvl5pPr marL="1143000" lvl="4" indent="-215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1600"/>
            </a:lvl5pPr>
            <a:lvl6pPr marL="1371600" lvl="5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1600200" lvl="6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1828800" lvl="7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2057400" lvl="8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620500" y="6519942"/>
            <a:ext cx="444500" cy="2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68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16137" y="6477264"/>
            <a:ext cx="988450" cy="31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B19144-8E75-194A-858E-64FC43EC01A1}" type="datetime1">
              <a:rPr lang="it-IT" smtClean="0"/>
              <a:t>26/11/22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672" y="6476234"/>
            <a:ext cx="7777373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3616" y="6476232"/>
            <a:ext cx="1051176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6" r:id="rId4"/>
    <p:sldLayoutId id="2147483671" r:id="rId5"/>
    <p:sldLayoutId id="2147483667" r:id="rId6"/>
    <p:sldLayoutId id="2147483664" r:id="rId7"/>
    <p:sldLayoutId id="2147483670" r:id="rId8"/>
    <p:sldLayoutId id="2147483674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44C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2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D0C5F-E2D0-4918-9D6A-62A5B802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280" y="2194299"/>
            <a:ext cx="9164038" cy="1984374"/>
          </a:xfrm>
        </p:spPr>
        <p:txBody>
          <a:bodyPr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ESAP Within the SKA Regional Centre Development Effort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0F3E9C-62C4-D513-E73C-E45610389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James Collinson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Operations Data Scientist</a:t>
            </a:r>
          </a:p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41A53-245E-2B98-0D1A-7D73B021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933" y="5376454"/>
            <a:ext cx="1532467" cy="426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47DF4A-89AD-51D4-E99B-A768489608B5}"/>
              </a:ext>
            </a:extLst>
          </p:cNvPr>
          <p:cNvSpPr txBox="1"/>
          <p:nvPr/>
        </p:nvSpPr>
        <p:spPr>
          <a:xfrm>
            <a:off x="3299790" y="331304"/>
            <a:ext cx="7093890" cy="181588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/>
            <a:r>
              <a:rPr lang="en-GB" sz="4000" b="1" i="0" dirty="0">
                <a:solidFill>
                  <a:srgbClr val="D1D2D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ESCAPE WP5/WP6 Webinar</a:t>
            </a:r>
            <a:endParaRPr lang="en-GB" sz="4000" b="1" dirty="0">
              <a:solidFill>
                <a:srgbClr val="D1D2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3600" dirty="0">
                <a:solidFill>
                  <a:srgbClr val="D1D2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3600" baseline="30000" dirty="0">
                <a:solidFill>
                  <a:srgbClr val="D1D2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600" dirty="0">
                <a:solidFill>
                  <a:srgbClr val="D1D2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December 2022</a:t>
            </a:r>
          </a:p>
          <a:p>
            <a:pPr algn="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3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ESCAPE prototyping - SKAO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5581597" cy="407293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Precursor data archives in ESAP (thanks to ASTRON folks!)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Helps inform decisions on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 structure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467;p19">
            <a:extLst>
              <a:ext uri="{FF2B5EF4-FFF2-40B4-BE49-F238E27FC236}">
                <a16:creationId xmlns:a16="http://schemas.microsoft.com/office/drawing/2014/main" id="{315C88A5-0668-C5E3-F78B-2D403F33A29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9467" y="1015384"/>
            <a:ext cx="5124548" cy="4961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19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ESCAPE prototyping - SKAO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5470888" cy="407293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JupyterHub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STFC Cloud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Augmentations for SKA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Indigo IAM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Persistent storage volumes</a:t>
            </a:r>
          </a:p>
          <a:p>
            <a:pPr lvl="1"/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service to dynamically build environments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Dask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Gateway (WIP) – provision ephemeral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clusters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demand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475;p20">
            <a:extLst>
              <a:ext uri="{FF2B5EF4-FFF2-40B4-BE49-F238E27FC236}">
                <a16:creationId xmlns:a16="http://schemas.microsoft.com/office/drawing/2014/main" id="{AB010B97-E7EE-7CEE-44FE-93A02C639E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506" b="11251"/>
          <a:stretch/>
        </p:blipFill>
        <p:spPr>
          <a:xfrm>
            <a:off x="6465627" y="2390195"/>
            <a:ext cx="4319660" cy="386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6;p20">
            <a:extLst>
              <a:ext uri="{FF2B5EF4-FFF2-40B4-BE49-F238E27FC236}">
                <a16:creationId xmlns:a16="http://schemas.microsoft.com/office/drawing/2014/main" id="{0B35E2FE-4D15-26F9-1E32-44A8E5967E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519" t="5386" b="51150"/>
          <a:stretch/>
        </p:blipFill>
        <p:spPr>
          <a:xfrm>
            <a:off x="6828090" y="820396"/>
            <a:ext cx="4132732" cy="1502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70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ESCAPE prototyping - SKAO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5149797" cy="4072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SKAO </a:t>
            </a:r>
            <a:r>
              <a:rPr lang="en-US" dirty="0" err="1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instance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RSEs at SKAO sites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mesh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functional tests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Integrated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JupyterHub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prototype - ‘</a:t>
            </a:r>
            <a:r>
              <a:rPr lang="en-US" dirty="0" err="1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datalake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service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485;p21">
            <a:extLst>
              <a:ext uri="{FF2B5EF4-FFF2-40B4-BE49-F238E27FC236}">
                <a16:creationId xmlns:a16="http://schemas.microsoft.com/office/drawing/2014/main" id="{6E216B38-F399-6464-0C8C-2A9DF9A8199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69000" y="1558877"/>
            <a:ext cx="5818923" cy="164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86;p21">
            <a:extLst>
              <a:ext uri="{FF2B5EF4-FFF2-40B4-BE49-F238E27FC236}">
                <a16:creationId xmlns:a16="http://schemas.microsoft.com/office/drawing/2014/main" id="{D87D93F0-52CB-A471-979F-3184EB089F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61" r="11874"/>
          <a:stretch/>
        </p:blipFill>
        <p:spPr>
          <a:xfrm>
            <a:off x="5969000" y="3355886"/>
            <a:ext cx="2818792" cy="262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4;p21">
            <a:extLst>
              <a:ext uri="{FF2B5EF4-FFF2-40B4-BE49-F238E27FC236}">
                <a16:creationId xmlns:a16="http://schemas.microsoft.com/office/drawing/2014/main" id="{064CD365-2B9A-EAF5-63A7-756F34AEFC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085"/>
          <a:stretch/>
        </p:blipFill>
        <p:spPr>
          <a:xfrm>
            <a:off x="8912623" y="3355887"/>
            <a:ext cx="2875300" cy="2620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12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SRC Network Prototyping - 2022 onwards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5708597" cy="407293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team of development teams</a:t>
            </a:r>
          </a:p>
          <a:p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countries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plus SKAO</a:t>
            </a:r>
          </a:p>
          <a:p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~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dev days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every 3 months, set to grow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ESCAPE candidates further assessed include </a:t>
            </a:r>
            <a:r>
              <a:rPr lang="en-US" dirty="0" err="1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Indigo IAM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ESCAPE collaborations will continue!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494;p22">
            <a:extLst>
              <a:ext uri="{FF2B5EF4-FFF2-40B4-BE49-F238E27FC236}">
                <a16:creationId xmlns:a16="http://schemas.microsoft.com/office/drawing/2014/main" id="{2BAE461E-3BCB-B139-CAB9-55D9B0E5EC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71431" y="1211663"/>
            <a:ext cx="4826303" cy="4997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176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SRC Network Prototyping - 2022 onwards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519;p26">
            <a:extLst>
              <a:ext uri="{FF2B5EF4-FFF2-40B4-BE49-F238E27FC236}">
                <a16:creationId xmlns:a16="http://schemas.microsoft.com/office/drawing/2014/main" id="{AE370069-54F3-7770-639A-C2EB37AD9C0A}"/>
              </a:ext>
            </a:extLst>
          </p:cNvPr>
          <p:cNvGrpSpPr/>
          <p:nvPr/>
        </p:nvGrpSpPr>
        <p:grpSpPr>
          <a:xfrm>
            <a:off x="114950" y="1651769"/>
            <a:ext cx="11962100" cy="4232621"/>
            <a:chOff x="158475" y="962025"/>
            <a:chExt cx="8969773" cy="3173828"/>
          </a:xfrm>
        </p:grpSpPr>
        <p:pic>
          <p:nvPicPr>
            <p:cNvPr id="10" name="Google Shape;520;p26">
              <a:extLst>
                <a:ext uri="{FF2B5EF4-FFF2-40B4-BE49-F238E27FC236}">
                  <a16:creationId xmlns:a16="http://schemas.microsoft.com/office/drawing/2014/main" id="{308C9369-6BEE-6249-B756-76615B2859F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51674" r="32308"/>
            <a:stretch/>
          </p:blipFill>
          <p:spPr>
            <a:xfrm>
              <a:off x="158475" y="962025"/>
              <a:ext cx="8893573" cy="2808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21;p26">
              <a:extLst>
                <a:ext uri="{FF2B5EF4-FFF2-40B4-BE49-F238E27FC236}">
                  <a16:creationId xmlns:a16="http://schemas.microsoft.com/office/drawing/2014/main" id="{76BCE053-2970-7C41-4A85-F8153D5AB29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90" t="543" r="31618" b="89507"/>
            <a:stretch/>
          </p:blipFill>
          <p:spPr>
            <a:xfrm>
              <a:off x="234675" y="3557578"/>
              <a:ext cx="8893573" cy="578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522;p26">
            <a:extLst>
              <a:ext uri="{FF2B5EF4-FFF2-40B4-BE49-F238E27FC236}">
                <a16:creationId xmlns:a16="http://schemas.microsoft.com/office/drawing/2014/main" id="{C3555657-FD4B-4C66-DAC3-39C9D1502BEC}"/>
              </a:ext>
            </a:extLst>
          </p:cNvPr>
          <p:cNvSpPr/>
          <p:nvPr/>
        </p:nvSpPr>
        <p:spPr>
          <a:xfrm rot="21147804" flipH="1">
            <a:off x="2989911" y="1295625"/>
            <a:ext cx="5021725" cy="6918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Science Data Challenge Support good use case for proto-SRC 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524;p26">
            <a:extLst>
              <a:ext uri="{FF2B5EF4-FFF2-40B4-BE49-F238E27FC236}">
                <a16:creationId xmlns:a16="http://schemas.microsoft.com/office/drawing/2014/main" id="{D4E79F5B-739D-4B40-0038-BA999D862DD6}"/>
              </a:ext>
            </a:extLst>
          </p:cNvPr>
          <p:cNvSpPr txBox="1"/>
          <p:nvPr/>
        </p:nvSpPr>
        <p:spPr>
          <a:xfrm>
            <a:off x="7889324" y="790771"/>
            <a:ext cx="4035964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"Science Data Challenges" are a great way to engage community with SKA, and prototype Regional Centres are already supporting science teams</a:t>
            </a:r>
            <a:endParaRPr sz="1000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6" name="Google Shape;522;p26">
            <a:extLst>
              <a:ext uri="{FF2B5EF4-FFF2-40B4-BE49-F238E27FC236}">
                <a16:creationId xmlns:a16="http://schemas.microsoft.com/office/drawing/2014/main" id="{BE58E307-9338-037A-0032-BB15F1D0A95E}"/>
              </a:ext>
            </a:extLst>
          </p:cNvPr>
          <p:cNvSpPr/>
          <p:nvPr/>
        </p:nvSpPr>
        <p:spPr>
          <a:xfrm rot="454619" flipH="1">
            <a:off x="4089566" y="3533493"/>
            <a:ext cx="3352873" cy="70749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Initial prototypes build towards Architecture review and implementation phase</a:t>
            </a:r>
          </a:p>
        </p:txBody>
      </p:sp>
    </p:spTree>
    <p:extLst>
      <p:ext uri="{BB962C8B-B14F-4D97-AF65-F5344CB8AC3E}">
        <p14:creationId xmlns:p14="http://schemas.microsoft.com/office/powerpoint/2010/main" val="3996905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Other Benefits of ESCAPE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experts in range of fields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number of ESCAPE members are now involved in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 prototyping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ASTRON, IAA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continue to work with the contacts we have made (collaboration agreements with e.g.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CERN/CTAO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Service operations experience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lake ops</a:t>
            </a:r>
          </a:p>
          <a:p>
            <a:pPr lvl="1"/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Kubernetes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deployments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Automated integration testing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3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9EF50-82ED-6229-73FA-659DF4AC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Thanks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632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SKA Regional Centres (</a:t>
            </a:r>
            <a:r>
              <a:rPr lang="en-GB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Capabilities to meet challenges of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SKAO data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level architectural vision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ESCAPE prototyping activities</a:t>
            </a:r>
          </a:p>
          <a:p>
            <a:pPr lvl="1"/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platform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lake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SKAO use cases</a:t>
            </a:r>
          </a:p>
          <a:p>
            <a:pPr lvl="1"/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compute to the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ESCAPE’s legacy within the SKAO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SRC Network </a:t>
            </a:r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activities</a:t>
            </a:r>
          </a:p>
          <a:p>
            <a:pPr lvl="1"/>
            <a:r>
              <a:rPr lang="en-US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benefits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collaborators, cloud techs, best practices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0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SKA Project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110;p13">
            <a:extLst>
              <a:ext uri="{FF2B5EF4-FFF2-40B4-BE49-F238E27FC236}">
                <a16:creationId xmlns:a16="http://schemas.microsoft.com/office/drawing/2014/main" id="{6EF26A9C-32C4-0B76-E1AB-512D4880E4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1675" y="1011306"/>
            <a:ext cx="4171801" cy="41717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;p13">
            <a:extLst>
              <a:ext uri="{FF2B5EF4-FFF2-40B4-BE49-F238E27FC236}">
                <a16:creationId xmlns:a16="http://schemas.microsoft.com/office/drawing/2014/main" id="{8A3EAC7F-0E7D-FA74-AC5F-AD12D721ECB1}"/>
              </a:ext>
            </a:extLst>
          </p:cNvPr>
          <p:cNvSpPr txBox="1"/>
          <p:nvPr/>
        </p:nvSpPr>
        <p:spPr>
          <a:xfrm>
            <a:off x="2051875" y="1197688"/>
            <a:ext cx="3191700" cy="1530750"/>
          </a:xfrm>
          <a:prstGeom prst="rect">
            <a:avLst/>
          </a:prstGeom>
          <a:solidFill>
            <a:srgbClr val="FFFFFF">
              <a:alpha val="42590"/>
            </a:srgbClr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GB" b="1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SKA MID</a:t>
            </a:r>
            <a:endParaRPr b="1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Karoo, South Africa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197 dishes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0.35 - 15 GHz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65K frequency channels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endParaRPr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endParaRPr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8" name="Google Shape;112;p13">
            <a:extLst>
              <a:ext uri="{FF2B5EF4-FFF2-40B4-BE49-F238E27FC236}">
                <a16:creationId xmlns:a16="http://schemas.microsoft.com/office/drawing/2014/main" id="{FF1262FF-2132-CF98-4390-AE5AF2E644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1725" y="1011307"/>
            <a:ext cx="4113749" cy="4171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3;p13">
            <a:extLst>
              <a:ext uri="{FF2B5EF4-FFF2-40B4-BE49-F238E27FC236}">
                <a16:creationId xmlns:a16="http://schemas.microsoft.com/office/drawing/2014/main" id="{25F44F49-1D56-A1E9-1583-1D2B01782A7E}"/>
              </a:ext>
            </a:extLst>
          </p:cNvPr>
          <p:cNvSpPr txBox="1"/>
          <p:nvPr/>
        </p:nvSpPr>
        <p:spPr>
          <a:xfrm>
            <a:off x="6194475" y="3464250"/>
            <a:ext cx="3835200" cy="1530750"/>
          </a:xfrm>
          <a:prstGeom prst="rect">
            <a:avLst/>
          </a:prstGeom>
          <a:solidFill>
            <a:srgbClr val="FFFFFF">
              <a:alpha val="42590"/>
            </a:srgbClr>
          </a:solidFill>
          <a:ln>
            <a:noFill/>
          </a:ln>
        </p:spPr>
        <p:txBody>
          <a:bodyPr spcFirstLastPara="1" wrap="square" lIns="45713" tIns="45713" rIns="45713" bIns="45713" anchor="b" anchorCtr="0">
            <a:no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SKA LOW</a:t>
            </a:r>
            <a:endParaRPr b="1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Murchison, Western Australia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133K antennas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50 - 350 MHz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65K frequency channels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0" name="Google Shape;114;p13">
            <a:extLst>
              <a:ext uri="{FF2B5EF4-FFF2-40B4-BE49-F238E27FC236}">
                <a16:creationId xmlns:a16="http://schemas.microsoft.com/office/drawing/2014/main" id="{D3F0A344-FB9C-FA0C-0B0E-515BD62DA1E4}"/>
              </a:ext>
            </a:extLst>
          </p:cNvPr>
          <p:cNvSpPr txBox="1"/>
          <p:nvPr/>
        </p:nvSpPr>
        <p:spPr>
          <a:xfrm>
            <a:off x="564525" y="5323200"/>
            <a:ext cx="11062950" cy="43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GB" sz="2000" dirty="0">
                <a:solidFill>
                  <a:srgbClr val="323F24"/>
                </a:solidFill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Test systems already taking data. Main science programmes from </a:t>
            </a:r>
            <a:r>
              <a:rPr lang="en-GB" sz="2000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~2028/9</a:t>
            </a:r>
            <a:r>
              <a:rPr lang="en-GB" sz="2000" dirty="0">
                <a:solidFill>
                  <a:srgbClr val="323F24"/>
                </a:solidFill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. 50 year lifetime</a:t>
            </a:r>
            <a:r>
              <a:rPr lang="en-GB" sz="2000" dirty="0">
                <a:solidFill>
                  <a:srgbClr val="323F24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.</a:t>
            </a:r>
            <a:endParaRPr sz="2000" dirty="0">
              <a:solidFill>
                <a:srgbClr val="323F24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8334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SKA Regional Centres: SKAO data processing stages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2" name="Google Shape;121;p14">
            <a:extLst>
              <a:ext uri="{FF2B5EF4-FFF2-40B4-BE49-F238E27FC236}">
                <a16:creationId xmlns:a16="http://schemas.microsoft.com/office/drawing/2014/main" id="{C82A14EA-4CC4-069B-6BA1-ADEA85D5E400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 l="17846" r="17840"/>
          <a:stretch/>
        </p:blipFill>
        <p:spPr>
          <a:xfrm>
            <a:off x="9818688" y="1974725"/>
            <a:ext cx="2163001" cy="33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122;p14">
            <a:extLst>
              <a:ext uri="{FF2B5EF4-FFF2-40B4-BE49-F238E27FC236}">
                <a16:creationId xmlns:a16="http://schemas.microsoft.com/office/drawing/2014/main" id="{B2AF4339-42DE-F1D5-EBE3-05DB90B7D198}"/>
              </a:ext>
            </a:extLst>
          </p:cNvPr>
          <p:cNvSpPr/>
          <p:nvPr/>
        </p:nvSpPr>
        <p:spPr>
          <a:xfrm>
            <a:off x="9818688" y="1425888"/>
            <a:ext cx="2163000" cy="4151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grpSp>
        <p:nvGrpSpPr>
          <p:cNvPr id="204" name="Google Shape;123;p14">
            <a:extLst>
              <a:ext uri="{FF2B5EF4-FFF2-40B4-BE49-F238E27FC236}">
                <a16:creationId xmlns:a16="http://schemas.microsoft.com/office/drawing/2014/main" id="{7C039657-E6FA-3FCC-6D4F-2E9185EF91F4}"/>
              </a:ext>
            </a:extLst>
          </p:cNvPr>
          <p:cNvGrpSpPr/>
          <p:nvPr/>
        </p:nvGrpSpPr>
        <p:grpSpPr>
          <a:xfrm>
            <a:off x="209837" y="4157371"/>
            <a:ext cx="906565" cy="1229416"/>
            <a:chOff x="1671725" y="5586725"/>
            <a:chExt cx="2019300" cy="2738425"/>
          </a:xfrm>
        </p:grpSpPr>
        <p:sp>
          <p:nvSpPr>
            <p:cNvPr id="205" name="Google Shape;124;p14">
              <a:extLst>
                <a:ext uri="{FF2B5EF4-FFF2-40B4-BE49-F238E27FC236}">
                  <a16:creationId xmlns:a16="http://schemas.microsoft.com/office/drawing/2014/main" id="{E316F060-ACD0-3272-C0BF-AD96C24364AD}"/>
                </a:ext>
              </a:extLst>
            </p:cNvPr>
            <p:cNvSpPr/>
            <p:nvPr/>
          </p:nvSpPr>
          <p:spPr>
            <a:xfrm>
              <a:off x="1671725" y="5586725"/>
              <a:ext cx="2019300" cy="174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06" name="Google Shape;125;p14">
              <a:extLst>
                <a:ext uri="{FF2B5EF4-FFF2-40B4-BE49-F238E27FC236}">
                  <a16:creationId xmlns:a16="http://schemas.microsoft.com/office/drawing/2014/main" id="{A892E184-386B-A15B-3600-07D2F6339971}"/>
                </a:ext>
              </a:extLst>
            </p:cNvPr>
            <p:cNvSpPr/>
            <p:nvPr/>
          </p:nvSpPr>
          <p:spPr>
            <a:xfrm>
              <a:off x="2338475" y="6650225"/>
              <a:ext cx="685800" cy="685800"/>
            </a:xfrm>
            <a:prstGeom prst="ellipse">
              <a:avLst/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07" name="Google Shape;126;p14">
              <a:extLst>
                <a:ext uri="{FF2B5EF4-FFF2-40B4-BE49-F238E27FC236}">
                  <a16:creationId xmlns:a16="http://schemas.microsoft.com/office/drawing/2014/main" id="{BFB8DDD9-18B5-7320-CD1D-7D95EA5D1D7F}"/>
                </a:ext>
              </a:extLst>
            </p:cNvPr>
            <p:cNvSpPr/>
            <p:nvPr/>
          </p:nvSpPr>
          <p:spPr>
            <a:xfrm>
              <a:off x="2486075" y="7334550"/>
              <a:ext cx="390600" cy="990600"/>
            </a:xfrm>
            <a:prstGeom prst="trapezoid">
              <a:avLst>
                <a:gd name="adj" fmla="val 25000"/>
              </a:avLst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cxnSp>
          <p:nvCxnSpPr>
            <p:cNvPr id="208" name="Google Shape;127;p14">
              <a:extLst>
                <a:ext uri="{FF2B5EF4-FFF2-40B4-BE49-F238E27FC236}">
                  <a16:creationId xmlns:a16="http://schemas.microsoft.com/office/drawing/2014/main" id="{4451C9E4-C27D-9228-69A5-C00356F86013}"/>
                </a:ext>
              </a:extLst>
            </p:cNvPr>
            <p:cNvCxnSpPr>
              <a:stCxn id="205" idx="2"/>
              <a:endCxn id="206" idx="2"/>
            </p:cNvCxnSpPr>
            <p:nvPr/>
          </p:nvCxnSpPr>
          <p:spPr>
            <a:xfrm rot="10800000" flipH="1">
              <a:off x="2109050" y="6993125"/>
              <a:ext cx="229500" cy="3429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128;p14">
              <a:extLst>
                <a:ext uri="{FF2B5EF4-FFF2-40B4-BE49-F238E27FC236}">
                  <a16:creationId xmlns:a16="http://schemas.microsoft.com/office/drawing/2014/main" id="{B439B023-9E48-1E98-2AD7-1DB1CB757771}"/>
                </a:ext>
              </a:extLst>
            </p:cNvPr>
            <p:cNvCxnSpPr>
              <a:endCxn id="206" idx="6"/>
            </p:cNvCxnSpPr>
            <p:nvPr/>
          </p:nvCxnSpPr>
          <p:spPr>
            <a:xfrm rot="10800000">
              <a:off x="3024275" y="6993125"/>
              <a:ext cx="219000" cy="332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0" name="Google Shape;129;p14">
              <a:extLst>
                <a:ext uri="{FF2B5EF4-FFF2-40B4-BE49-F238E27FC236}">
                  <a16:creationId xmlns:a16="http://schemas.microsoft.com/office/drawing/2014/main" id="{4CFC25D7-92B2-1E15-D975-01619E40D165}"/>
                </a:ext>
              </a:extLst>
            </p:cNvPr>
            <p:cNvSpPr/>
            <p:nvPr/>
          </p:nvSpPr>
          <p:spPr>
            <a:xfrm rot="10800000" flipH="1">
              <a:off x="2109850" y="7335875"/>
              <a:ext cx="1133700" cy="98700"/>
            </a:xfrm>
            <a:prstGeom prst="trapezoid">
              <a:avLst>
                <a:gd name="adj" fmla="val 188196"/>
              </a:avLst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cxnSp>
          <p:nvCxnSpPr>
            <p:cNvPr id="211" name="Google Shape;130;p14">
              <a:extLst>
                <a:ext uri="{FF2B5EF4-FFF2-40B4-BE49-F238E27FC236}">
                  <a16:creationId xmlns:a16="http://schemas.microsoft.com/office/drawing/2014/main" id="{5A66AD0D-FE31-258F-6825-861C5908A28E}"/>
                </a:ext>
              </a:extLst>
            </p:cNvPr>
            <p:cNvCxnSpPr>
              <a:stCxn id="210" idx="1"/>
              <a:endCxn id="206" idx="3"/>
            </p:cNvCxnSpPr>
            <p:nvPr/>
          </p:nvCxnSpPr>
          <p:spPr>
            <a:xfrm rot="10800000" flipH="1">
              <a:off x="2202725" y="7235525"/>
              <a:ext cx="236100" cy="149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131;p14">
              <a:extLst>
                <a:ext uri="{FF2B5EF4-FFF2-40B4-BE49-F238E27FC236}">
                  <a16:creationId xmlns:a16="http://schemas.microsoft.com/office/drawing/2014/main" id="{94DFE821-1A83-17A1-E69C-A65D47A1C7FE}"/>
                </a:ext>
              </a:extLst>
            </p:cNvPr>
            <p:cNvCxnSpPr>
              <a:stCxn id="210" idx="3"/>
              <a:endCxn id="206" idx="5"/>
            </p:cNvCxnSpPr>
            <p:nvPr/>
          </p:nvCxnSpPr>
          <p:spPr>
            <a:xfrm rot="10800000">
              <a:off x="2923875" y="7235525"/>
              <a:ext cx="226800" cy="149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3" name="Google Shape;132;p14">
            <a:extLst>
              <a:ext uri="{FF2B5EF4-FFF2-40B4-BE49-F238E27FC236}">
                <a16:creationId xmlns:a16="http://schemas.microsoft.com/office/drawing/2014/main" id="{6824B0F8-E228-3A5E-EF98-62BDB951124A}"/>
              </a:ext>
            </a:extLst>
          </p:cNvPr>
          <p:cNvGrpSpPr/>
          <p:nvPr/>
        </p:nvGrpSpPr>
        <p:grpSpPr>
          <a:xfrm>
            <a:off x="1193825" y="4157371"/>
            <a:ext cx="906565" cy="1229416"/>
            <a:chOff x="1671725" y="5586725"/>
            <a:chExt cx="2019300" cy="2738425"/>
          </a:xfrm>
        </p:grpSpPr>
        <p:sp>
          <p:nvSpPr>
            <p:cNvPr id="214" name="Google Shape;133;p14">
              <a:extLst>
                <a:ext uri="{FF2B5EF4-FFF2-40B4-BE49-F238E27FC236}">
                  <a16:creationId xmlns:a16="http://schemas.microsoft.com/office/drawing/2014/main" id="{E09CC49F-D91B-58B1-6B90-91D86C6CB8FC}"/>
                </a:ext>
              </a:extLst>
            </p:cNvPr>
            <p:cNvSpPr/>
            <p:nvPr/>
          </p:nvSpPr>
          <p:spPr>
            <a:xfrm>
              <a:off x="1671725" y="5586725"/>
              <a:ext cx="2019300" cy="174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15" name="Google Shape;134;p14">
              <a:extLst>
                <a:ext uri="{FF2B5EF4-FFF2-40B4-BE49-F238E27FC236}">
                  <a16:creationId xmlns:a16="http://schemas.microsoft.com/office/drawing/2014/main" id="{4C2D6A9E-9B45-05BE-9A7C-4479BE395C5E}"/>
                </a:ext>
              </a:extLst>
            </p:cNvPr>
            <p:cNvSpPr/>
            <p:nvPr/>
          </p:nvSpPr>
          <p:spPr>
            <a:xfrm>
              <a:off x="2338475" y="6650225"/>
              <a:ext cx="685800" cy="685800"/>
            </a:xfrm>
            <a:prstGeom prst="ellipse">
              <a:avLst/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16" name="Google Shape;135;p14">
              <a:extLst>
                <a:ext uri="{FF2B5EF4-FFF2-40B4-BE49-F238E27FC236}">
                  <a16:creationId xmlns:a16="http://schemas.microsoft.com/office/drawing/2014/main" id="{C7E1DE16-3215-F11A-D14B-5FDD15D13067}"/>
                </a:ext>
              </a:extLst>
            </p:cNvPr>
            <p:cNvSpPr/>
            <p:nvPr/>
          </p:nvSpPr>
          <p:spPr>
            <a:xfrm>
              <a:off x="2486075" y="7334550"/>
              <a:ext cx="390600" cy="990600"/>
            </a:xfrm>
            <a:prstGeom prst="trapezoid">
              <a:avLst>
                <a:gd name="adj" fmla="val 25000"/>
              </a:avLst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cxnSp>
          <p:nvCxnSpPr>
            <p:cNvPr id="217" name="Google Shape;136;p14">
              <a:extLst>
                <a:ext uri="{FF2B5EF4-FFF2-40B4-BE49-F238E27FC236}">
                  <a16:creationId xmlns:a16="http://schemas.microsoft.com/office/drawing/2014/main" id="{25368483-D89E-01B7-C44E-0493FB27EF37}"/>
                </a:ext>
              </a:extLst>
            </p:cNvPr>
            <p:cNvCxnSpPr>
              <a:stCxn id="214" idx="2"/>
              <a:endCxn id="215" idx="2"/>
            </p:cNvCxnSpPr>
            <p:nvPr/>
          </p:nvCxnSpPr>
          <p:spPr>
            <a:xfrm rot="10800000" flipH="1">
              <a:off x="2109050" y="6993125"/>
              <a:ext cx="229500" cy="3429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137;p14">
              <a:extLst>
                <a:ext uri="{FF2B5EF4-FFF2-40B4-BE49-F238E27FC236}">
                  <a16:creationId xmlns:a16="http://schemas.microsoft.com/office/drawing/2014/main" id="{04E82CA9-B87A-B180-300F-592D12743063}"/>
                </a:ext>
              </a:extLst>
            </p:cNvPr>
            <p:cNvCxnSpPr>
              <a:endCxn id="215" idx="6"/>
            </p:cNvCxnSpPr>
            <p:nvPr/>
          </p:nvCxnSpPr>
          <p:spPr>
            <a:xfrm rot="10800000">
              <a:off x="3024275" y="6993125"/>
              <a:ext cx="219000" cy="332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9" name="Google Shape;138;p14">
              <a:extLst>
                <a:ext uri="{FF2B5EF4-FFF2-40B4-BE49-F238E27FC236}">
                  <a16:creationId xmlns:a16="http://schemas.microsoft.com/office/drawing/2014/main" id="{E3A8ED1A-8E65-E500-2650-46F4CE4332AE}"/>
                </a:ext>
              </a:extLst>
            </p:cNvPr>
            <p:cNvSpPr/>
            <p:nvPr/>
          </p:nvSpPr>
          <p:spPr>
            <a:xfrm rot="10800000" flipH="1">
              <a:off x="2109850" y="7335875"/>
              <a:ext cx="1133700" cy="98700"/>
            </a:xfrm>
            <a:prstGeom prst="trapezoid">
              <a:avLst>
                <a:gd name="adj" fmla="val 188196"/>
              </a:avLst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cxnSp>
          <p:nvCxnSpPr>
            <p:cNvPr id="220" name="Google Shape;139;p14">
              <a:extLst>
                <a:ext uri="{FF2B5EF4-FFF2-40B4-BE49-F238E27FC236}">
                  <a16:creationId xmlns:a16="http://schemas.microsoft.com/office/drawing/2014/main" id="{64FD8770-0824-20F1-627B-F8CD169CDF79}"/>
                </a:ext>
              </a:extLst>
            </p:cNvPr>
            <p:cNvCxnSpPr>
              <a:stCxn id="219" idx="1"/>
              <a:endCxn id="215" idx="3"/>
            </p:cNvCxnSpPr>
            <p:nvPr/>
          </p:nvCxnSpPr>
          <p:spPr>
            <a:xfrm rot="10800000" flipH="1">
              <a:off x="2202725" y="7235525"/>
              <a:ext cx="236100" cy="149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140;p14">
              <a:extLst>
                <a:ext uri="{FF2B5EF4-FFF2-40B4-BE49-F238E27FC236}">
                  <a16:creationId xmlns:a16="http://schemas.microsoft.com/office/drawing/2014/main" id="{9FEEB4CF-CFD5-3BCF-EC77-779A0121D526}"/>
                </a:ext>
              </a:extLst>
            </p:cNvPr>
            <p:cNvCxnSpPr>
              <a:stCxn id="219" idx="3"/>
              <a:endCxn id="215" idx="5"/>
            </p:cNvCxnSpPr>
            <p:nvPr/>
          </p:nvCxnSpPr>
          <p:spPr>
            <a:xfrm rot="10800000">
              <a:off x="2923875" y="7235525"/>
              <a:ext cx="226800" cy="149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2" name="Google Shape;141;p14">
            <a:extLst>
              <a:ext uri="{FF2B5EF4-FFF2-40B4-BE49-F238E27FC236}">
                <a16:creationId xmlns:a16="http://schemas.microsoft.com/office/drawing/2014/main" id="{8AD29DDC-DD86-D4C5-7657-3138CD900C96}"/>
              </a:ext>
            </a:extLst>
          </p:cNvPr>
          <p:cNvGrpSpPr/>
          <p:nvPr/>
        </p:nvGrpSpPr>
        <p:grpSpPr>
          <a:xfrm>
            <a:off x="650288" y="4284188"/>
            <a:ext cx="1009650" cy="1369213"/>
            <a:chOff x="1605375" y="8949375"/>
            <a:chExt cx="2019300" cy="2738425"/>
          </a:xfrm>
        </p:grpSpPr>
        <p:sp>
          <p:nvSpPr>
            <p:cNvPr id="223" name="Google Shape;142;p14">
              <a:extLst>
                <a:ext uri="{FF2B5EF4-FFF2-40B4-BE49-F238E27FC236}">
                  <a16:creationId xmlns:a16="http://schemas.microsoft.com/office/drawing/2014/main" id="{A1C49CE3-CE21-0FD9-4059-8D0CD30ECDDD}"/>
                </a:ext>
              </a:extLst>
            </p:cNvPr>
            <p:cNvSpPr/>
            <p:nvPr/>
          </p:nvSpPr>
          <p:spPr>
            <a:xfrm>
              <a:off x="1605375" y="8949375"/>
              <a:ext cx="2019300" cy="174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24" name="Google Shape;143;p14">
              <a:extLst>
                <a:ext uri="{FF2B5EF4-FFF2-40B4-BE49-F238E27FC236}">
                  <a16:creationId xmlns:a16="http://schemas.microsoft.com/office/drawing/2014/main" id="{A4DA8076-B884-2B2A-4769-DC86AD2C979B}"/>
                </a:ext>
              </a:extLst>
            </p:cNvPr>
            <p:cNvSpPr/>
            <p:nvPr/>
          </p:nvSpPr>
          <p:spPr>
            <a:xfrm>
              <a:off x="2272125" y="10012875"/>
              <a:ext cx="685800" cy="685800"/>
            </a:xfrm>
            <a:prstGeom prst="ellipse">
              <a:avLst/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25" name="Google Shape;144;p14">
              <a:extLst>
                <a:ext uri="{FF2B5EF4-FFF2-40B4-BE49-F238E27FC236}">
                  <a16:creationId xmlns:a16="http://schemas.microsoft.com/office/drawing/2014/main" id="{C2282BA7-9055-59E8-817B-505D53FD3082}"/>
                </a:ext>
              </a:extLst>
            </p:cNvPr>
            <p:cNvSpPr/>
            <p:nvPr/>
          </p:nvSpPr>
          <p:spPr>
            <a:xfrm>
              <a:off x="2419725" y="10697200"/>
              <a:ext cx="390600" cy="990600"/>
            </a:xfrm>
            <a:prstGeom prst="trapezoid">
              <a:avLst>
                <a:gd name="adj" fmla="val 25000"/>
              </a:avLst>
            </a:prstGeom>
            <a:solidFill>
              <a:schemeClr val="lt2"/>
            </a:solidFill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cxnSp>
          <p:nvCxnSpPr>
            <p:cNvPr id="226" name="Google Shape;145;p14">
              <a:extLst>
                <a:ext uri="{FF2B5EF4-FFF2-40B4-BE49-F238E27FC236}">
                  <a16:creationId xmlns:a16="http://schemas.microsoft.com/office/drawing/2014/main" id="{A90E2F57-CE77-22F9-17A6-67272AF5BA70}"/>
                </a:ext>
              </a:extLst>
            </p:cNvPr>
            <p:cNvCxnSpPr>
              <a:stCxn id="223" idx="2"/>
              <a:endCxn id="224" idx="2"/>
            </p:cNvCxnSpPr>
            <p:nvPr/>
          </p:nvCxnSpPr>
          <p:spPr>
            <a:xfrm rot="10800000" flipH="1">
              <a:off x="2042700" y="10355775"/>
              <a:ext cx="229500" cy="3429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146;p14">
              <a:extLst>
                <a:ext uri="{FF2B5EF4-FFF2-40B4-BE49-F238E27FC236}">
                  <a16:creationId xmlns:a16="http://schemas.microsoft.com/office/drawing/2014/main" id="{1AA4A0C1-6496-F597-E421-CC1B55A50C97}"/>
                </a:ext>
              </a:extLst>
            </p:cNvPr>
            <p:cNvCxnSpPr>
              <a:endCxn id="224" idx="6"/>
            </p:cNvCxnSpPr>
            <p:nvPr/>
          </p:nvCxnSpPr>
          <p:spPr>
            <a:xfrm rot="10800000">
              <a:off x="2957925" y="10355775"/>
              <a:ext cx="219000" cy="332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8" name="Google Shape;147;p14">
              <a:extLst>
                <a:ext uri="{FF2B5EF4-FFF2-40B4-BE49-F238E27FC236}">
                  <a16:creationId xmlns:a16="http://schemas.microsoft.com/office/drawing/2014/main" id="{C6E802C3-8198-70A8-5B18-1DA03B735285}"/>
                </a:ext>
              </a:extLst>
            </p:cNvPr>
            <p:cNvSpPr/>
            <p:nvPr/>
          </p:nvSpPr>
          <p:spPr>
            <a:xfrm rot="10800000" flipH="1">
              <a:off x="2043500" y="10698525"/>
              <a:ext cx="1133700" cy="98700"/>
            </a:xfrm>
            <a:prstGeom prst="trapezoid">
              <a:avLst>
                <a:gd name="adj" fmla="val 188196"/>
              </a:avLst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cxnSp>
          <p:nvCxnSpPr>
            <p:cNvPr id="229" name="Google Shape;148;p14">
              <a:extLst>
                <a:ext uri="{FF2B5EF4-FFF2-40B4-BE49-F238E27FC236}">
                  <a16:creationId xmlns:a16="http://schemas.microsoft.com/office/drawing/2014/main" id="{18587CEB-683F-D870-8707-120ED960F3A1}"/>
                </a:ext>
              </a:extLst>
            </p:cNvPr>
            <p:cNvCxnSpPr>
              <a:stCxn id="228" idx="1"/>
              <a:endCxn id="224" idx="3"/>
            </p:cNvCxnSpPr>
            <p:nvPr/>
          </p:nvCxnSpPr>
          <p:spPr>
            <a:xfrm rot="10800000" flipH="1">
              <a:off x="2136375" y="10598175"/>
              <a:ext cx="236100" cy="149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149;p14">
              <a:extLst>
                <a:ext uri="{FF2B5EF4-FFF2-40B4-BE49-F238E27FC236}">
                  <a16:creationId xmlns:a16="http://schemas.microsoft.com/office/drawing/2014/main" id="{6C1F2939-42F9-39B3-2763-23EC1562F9AF}"/>
                </a:ext>
              </a:extLst>
            </p:cNvPr>
            <p:cNvCxnSpPr>
              <a:stCxn id="228" idx="3"/>
              <a:endCxn id="224" idx="5"/>
            </p:cNvCxnSpPr>
            <p:nvPr/>
          </p:nvCxnSpPr>
          <p:spPr>
            <a:xfrm rot="10800000">
              <a:off x="2857525" y="10598175"/>
              <a:ext cx="226800" cy="149700"/>
            </a:xfrm>
            <a:prstGeom prst="straightConnector1">
              <a:avLst/>
            </a:prstGeom>
            <a:noFill/>
            <a:ln w="5080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172;p14">
            <a:extLst>
              <a:ext uri="{FF2B5EF4-FFF2-40B4-BE49-F238E27FC236}">
                <a16:creationId xmlns:a16="http://schemas.microsoft.com/office/drawing/2014/main" id="{26E81622-E668-EC04-1521-EFED7EF08B75}"/>
              </a:ext>
            </a:extLst>
          </p:cNvPr>
          <p:cNvGrpSpPr/>
          <p:nvPr/>
        </p:nvGrpSpPr>
        <p:grpSpPr>
          <a:xfrm>
            <a:off x="820536" y="1848248"/>
            <a:ext cx="785875" cy="1229407"/>
            <a:chOff x="10478875" y="5110763"/>
            <a:chExt cx="1571750" cy="2458813"/>
          </a:xfrm>
        </p:grpSpPr>
        <p:sp>
          <p:nvSpPr>
            <p:cNvPr id="254" name="Google Shape;173;p14">
              <a:extLst>
                <a:ext uri="{FF2B5EF4-FFF2-40B4-BE49-F238E27FC236}">
                  <a16:creationId xmlns:a16="http://schemas.microsoft.com/office/drawing/2014/main" id="{EDFD7D3C-D739-56B9-180F-9025A6E9B183}"/>
                </a:ext>
              </a:extLst>
            </p:cNvPr>
            <p:cNvSpPr/>
            <p:nvPr/>
          </p:nvSpPr>
          <p:spPr>
            <a:xfrm>
              <a:off x="11256800" y="5110775"/>
              <a:ext cx="59700" cy="2458800"/>
            </a:xfrm>
            <a:prstGeom prst="trapezoid">
              <a:avLst>
                <a:gd name="adj" fmla="val 27177"/>
              </a:avLst>
            </a:prstGeom>
            <a:solidFill>
              <a:srgbClr val="CCCCCC"/>
            </a:solidFill>
            <a:ln w="508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55" name="Google Shape;174;p14">
              <a:extLst>
                <a:ext uri="{FF2B5EF4-FFF2-40B4-BE49-F238E27FC236}">
                  <a16:creationId xmlns:a16="http://schemas.microsoft.com/office/drawing/2014/main" id="{E47CC395-0074-0046-FA80-E2BA390F5944}"/>
                </a:ext>
              </a:extLst>
            </p:cNvPr>
            <p:cNvSpPr/>
            <p:nvPr/>
          </p:nvSpPr>
          <p:spPr>
            <a:xfrm>
              <a:off x="10729400" y="5110763"/>
              <a:ext cx="1114500" cy="2458800"/>
            </a:xfrm>
            <a:prstGeom prst="trapezoid">
              <a:avLst>
                <a:gd name="adj" fmla="val 47259"/>
              </a:avLst>
            </a:prstGeom>
            <a:noFill/>
            <a:ln w="508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56" name="Google Shape;175;p14">
              <a:extLst>
                <a:ext uri="{FF2B5EF4-FFF2-40B4-BE49-F238E27FC236}">
                  <a16:creationId xmlns:a16="http://schemas.microsoft.com/office/drawing/2014/main" id="{CC0ADE81-121A-280F-4885-D3666E7817CA}"/>
                </a:ext>
              </a:extLst>
            </p:cNvPr>
            <p:cNvSpPr/>
            <p:nvPr/>
          </p:nvSpPr>
          <p:spPr>
            <a:xfrm>
              <a:off x="10793625" y="5445675"/>
              <a:ext cx="495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57" name="Google Shape;176;p14">
              <a:extLst>
                <a:ext uri="{FF2B5EF4-FFF2-40B4-BE49-F238E27FC236}">
                  <a16:creationId xmlns:a16="http://schemas.microsoft.com/office/drawing/2014/main" id="{841F7438-1F82-BFEC-CC36-94927D82DDA2}"/>
                </a:ext>
              </a:extLst>
            </p:cNvPr>
            <p:cNvSpPr/>
            <p:nvPr/>
          </p:nvSpPr>
          <p:spPr>
            <a:xfrm>
              <a:off x="10690850" y="5998125"/>
              <a:ext cx="5979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58" name="Google Shape;177;p14">
              <a:extLst>
                <a:ext uri="{FF2B5EF4-FFF2-40B4-BE49-F238E27FC236}">
                  <a16:creationId xmlns:a16="http://schemas.microsoft.com/office/drawing/2014/main" id="{1CC13296-4C2F-97FF-C319-4D96E2D9B924}"/>
                </a:ext>
              </a:extLst>
            </p:cNvPr>
            <p:cNvSpPr/>
            <p:nvPr/>
          </p:nvSpPr>
          <p:spPr>
            <a:xfrm>
              <a:off x="10584875" y="6550575"/>
              <a:ext cx="7038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59" name="Google Shape;178;p14">
              <a:extLst>
                <a:ext uri="{FF2B5EF4-FFF2-40B4-BE49-F238E27FC236}">
                  <a16:creationId xmlns:a16="http://schemas.microsoft.com/office/drawing/2014/main" id="{2143763A-9DDC-5C5D-DE43-2A30CCDFB2FC}"/>
                </a:ext>
              </a:extLst>
            </p:cNvPr>
            <p:cNvSpPr/>
            <p:nvPr/>
          </p:nvSpPr>
          <p:spPr>
            <a:xfrm>
              <a:off x="10478875" y="7103025"/>
              <a:ext cx="810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60" name="Google Shape;179;p14">
              <a:extLst>
                <a:ext uri="{FF2B5EF4-FFF2-40B4-BE49-F238E27FC236}">
                  <a16:creationId xmlns:a16="http://schemas.microsoft.com/office/drawing/2014/main" id="{8BAE93CE-33E3-81ED-954F-A98CA98796F6}"/>
                </a:ext>
              </a:extLst>
            </p:cNvPr>
            <p:cNvSpPr/>
            <p:nvPr/>
          </p:nvSpPr>
          <p:spPr>
            <a:xfrm>
              <a:off x="10999050" y="5110775"/>
              <a:ext cx="575100" cy="2458800"/>
            </a:xfrm>
            <a:prstGeom prst="trapezoid">
              <a:avLst>
                <a:gd name="adj" fmla="val 47259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61" name="Google Shape;180;p14">
              <a:extLst>
                <a:ext uri="{FF2B5EF4-FFF2-40B4-BE49-F238E27FC236}">
                  <a16:creationId xmlns:a16="http://schemas.microsoft.com/office/drawing/2014/main" id="{BD581A21-EBBD-6542-23B8-6995812C9458}"/>
                </a:ext>
              </a:extLst>
            </p:cNvPr>
            <p:cNvSpPr/>
            <p:nvPr/>
          </p:nvSpPr>
          <p:spPr>
            <a:xfrm>
              <a:off x="11288625" y="5721900"/>
              <a:ext cx="5553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62" name="Google Shape;181;p14">
              <a:extLst>
                <a:ext uri="{FF2B5EF4-FFF2-40B4-BE49-F238E27FC236}">
                  <a16:creationId xmlns:a16="http://schemas.microsoft.com/office/drawing/2014/main" id="{A1E25DCB-33A1-CCF4-D52C-0FA0F1C557DA}"/>
                </a:ext>
              </a:extLst>
            </p:cNvPr>
            <p:cNvSpPr/>
            <p:nvPr/>
          </p:nvSpPr>
          <p:spPr>
            <a:xfrm>
              <a:off x="11288625" y="6274350"/>
              <a:ext cx="657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63" name="Google Shape;182;p14">
              <a:extLst>
                <a:ext uri="{FF2B5EF4-FFF2-40B4-BE49-F238E27FC236}">
                  <a16:creationId xmlns:a16="http://schemas.microsoft.com/office/drawing/2014/main" id="{64F18C30-5545-7E40-EB8D-6AA172AF9C4A}"/>
                </a:ext>
              </a:extLst>
            </p:cNvPr>
            <p:cNvSpPr/>
            <p:nvPr/>
          </p:nvSpPr>
          <p:spPr>
            <a:xfrm>
              <a:off x="11288625" y="6826800"/>
              <a:ext cx="762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sp>
        <p:nvSpPr>
          <p:cNvPr id="264" name="Google Shape;183;p14">
            <a:extLst>
              <a:ext uri="{FF2B5EF4-FFF2-40B4-BE49-F238E27FC236}">
                <a16:creationId xmlns:a16="http://schemas.microsoft.com/office/drawing/2014/main" id="{77E8B086-947A-AAFD-AD64-29DF98A3A6FE}"/>
              </a:ext>
            </a:extLst>
          </p:cNvPr>
          <p:cNvSpPr txBox="1"/>
          <p:nvPr/>
        </p:nvSpPr>
        <p:spPr>
          <a:xfrm>
            <a:off x="565230" y="3075366"/>
            <a:ext cx="126105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GB" sz="15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SKA LOW</a:t>
            </a:r>
            <a:endParaRPr sz="1500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265" name="Google Shape;184;p14">
            <a:extLst>
              <a:ext uri="{FF2B5EF4-FFF2-40B4-BE49-F238E27FC236}">
                <a16:creationId xmlns:a16="http://schemas.microsoft.com/office/drawing/2014/main" id="{EA705A57-1A68-D7DF-23A6-73A7D3121302}"/>
              </a:ext>
            </a:extLst>
          </p:cNvPr>
          <p:cNvSpPr txBox="1"/>
          <p:nvPr/>
        </p:nvSpPr>
        <p:spPr>
          <a:xfrm>
            <a:off x="524589" y="3824320"/>
            <a:ext cx="126105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GB" sz="15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SKA MID</a:t>
            </a:r>
            <a:endParaRPr sz="1500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266" name="Google Shape;185;p14">
            <a:extLst>
              <a:ext uri="{FF2B5EF4-FFF2-40B4-BE49-F238E27FC236}">
                <a16:creationId xmlns:a16="http://schemas.microsoft.com/office/drawing/2014/main" id="{AC8CB553-16C1-94A7-8417-468A7DBA39D0}"/>
              </a:ext>
            </a:extLst>
          </p:cNvPr>
          <p:cNvSpPr/>
          <p:nvPr/>
        </p:nvSpPr>
        <p:spPr>
          <a:xfrm>
            <a:off x="2248050" y="1796338"/>
            <a:ext cx="785850" cy="1178700"/>
          </a:xfrm>
          <a:prstGeom prst="rightArrow">
            <a:avLst>
              <a:gd name="adj1" fmla="val 68094"/>
              <a:gd name="adj2" fmla="val 2962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Pb/s</a:t>
            </a:r>
            <a:endParaRPr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Google Shape;186;p14">
            <a:extLst>
              <a:ext uri="{FF2B5EF4-FFF2-40B4-BE49-F238E27FC236}">
                <a16:creationId xmlns:a16="http://schemas.microsoft.com/office/drawing/2014/main" id="{78B0F9E7-03A3-AB57-ADE4-F827241A5586}"/>
              </a:ext>
            </a:extLst>
          </p:cNvPr>
          <p:cNvSpPr/>
          <p:nvPr/>
        </p:nvSpPr>
        <p:spPr>
          <a:xfrm>
            <a:off x="2248050" y="4427375"/>
            <a:ext cx="2982300" cy="638700"/>
          </a:xfrm>
          <a:prstGeom prst="rightArrow">
            <a:avLst>
              <a:gd name="adj1" fmla="val 68094"/>
              <a:gd name="adj2" fmla="val 22510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Tb/s</a:t>
            </a:r>
            <a:endParaRPr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Google Shape;187;p14">
            <a:extLst>
              <a:ext uri="{FF2B5EF4-FFF2-40B4-BE49-F238E27FC236}">
                <a16:creationId xmlns:a16="http://schemas.microsoft.com/office/drawing/2014/main" id="{5B8E1199-EA17-9CDD-88D4-C32470DDB766}"/>
              </a:ext>
            </a:extLst>
          </p:cNvPr>
          <p:cNvSpPr/>
          <p:nvPr/>
        </p:nvSpPr>
        <p:spPr>
          <a:xfrm>
            <a:off x="4422200" y="2066338"/>
            <a:ext cx="808200" cy="638700"/>
          </a:xfrm>
          <a:prstGeom prst="rightArrow">
            <a:avLst>
              <a:gd name="adj1" fmla="val 68094"/>
              <a:gd name="adj2" fmla="val 22510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Tb/s</a:t>
            </a:r>
            <a:endParaRPr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9" name="Google Shape;188;p14">
            <a:extLst>
              <a:ext uri="{FF2B5EF4-FFF2-40B4-BE49-F238E27FC236}">
                <a16:creationId xmlns:a16="http://schemas.microsoft.com/office/drawing/2014/main" id="{EEFC5F16-88A9-70B2-F24C-F0D054A07A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894" y="2008600"/>
            <a:ext cx="1426412" cy="75416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189;p14">
            <a:extLst>
              <a:ext uri="{FF2B5EF4-FFF2-40B4-BE49-F238E27FC236}">
                <a16:creationId xmlns:a16="http://schemas.microsoft.com/office/drawing/2014/main" id="{11D53F81-DAD1-E15D-0C96-C83C63C0B5C3}"/>
              </a:ext>
            </a:extLst>
          </p:cNvPr>
          <p:cNvSpPr/>
          <p:nvPr/>
        </p:nvSpPr>
        <p:spPr>
          <a:xfrm>
            <a:off x="6634450" y="2066338"/>
            <a:ext cx="785850" cy="638700"/>
          </a:xfrm>
          <a:prstGeom prst="rightArrow">
            <a:avLst>
              <a:gd name="adj1" fmla="val 68094"/>
              <a:gd name="adj2" fmla="val 22510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Tb/s</a:t>
            </a:r>
            <a:endParaRPr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1" name="Google Shape;190;p14">
            <a:extLst>
              <a:ext uri="{FF2B5EF4-FFF2-40B4-BE49-F238E27FC236}">
                <a16:creationId xmlns:a16="http://schemas.microsoft.com/office/drawing/2014/main" id="{49EFB353-4EA9-824E-FD77-E372E343C29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399" y="2012381"/>
            <a:ext cx="1426400" cy="74661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191;p14">
            <a:extLst>
              <a:ext uri="{FF2B5EF4-FFF2-40B4-BE49-F238E27FC236}">
                <a16:creationId xmlns:a16="http://schemas.microsoft.com/office/drawing/2014/main" id="{23F55C2E-7F20-CA10-9EE3-90A5F13B1A6D}"/>
              </a:ext>
            </a:extLst>
          </p:cNvPr>
          <p:cNvSpPr/>
          <p:nvPr/>
        </p:nvSpPr>
        <p:spPr>
          <a:xfrm>
            <a:off x="6634450" y="4427375"/>
            <a:ext cx="785850" cy="638700"/>
          </a:xfrm>
          <a:prstGeom prst="rightArrow">
            <a:avLst>
              <a:gd name="adj1" fmla="val 68094"/>
              <a:gd name="adj2" fmla="val 22510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Tb/s</a:t>
            </a:r>
            <a:endParaRPr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3" name="Google Shape;192;p14">
            <a:extLst>
              <a:ext uri="{FF2B5EF4-FFF2-40B4-BE49-F238E27FC236}">
                <a16:creationId xmlns:a16="http://schemas.microsoft.com/office/drawing/2014/main" id="{F73F201C-6021-E510-B27C-989D1C0C31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399" y="4373418"/>
            <a:ext cx="1426400" cy="74661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193;p14">
            <a:extLst>
              <a:ext uri="{FF2B5EF4-FFF2-40B4-BE49-F238E27FC236}">
                <a16:creationId xmlns:a16="http://schemas.microsoft.com/office/drawing/2014/main" id="{9051A5CF-4176-46A5-43E8-BA7D3E7B867F}"/>
              </a:ext>
            </a:extLst>
          </p:cNvPr>
          <p:cNvSpPr/>
          <p:nvPr/>
        </p:nvSpPr>
        <p:spPr>
          <a:xfrm>
            <a:off x="8809038" y="2216638"/>
            <a:ext cx="1009650" cy="338100"/>
          </a:xfrm>
          <a:prstGeom prst="rightArrow">
            <a:avLst>
              <a:gd name="adj1" fmla="val 68094"/>
              <a:gd name="adj2" fmla="val 47455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Gb/s</a:t>
            </a:r>
            <a:endParaRPr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Google Shape;194;p14">
            <a:extLst>
              <a:ext uri="{FF2B5EF4-FFF2-40B4-BE49-F238E27FC236}">
                <a16:creationId xmlns:a16="http://schemas.microsoft.com/office/drawing/2014/main" id="{79476D67-C319-8C06-E9B7-B90CF4708D1E}"/>
              </a:ext>
            </a:extLst>
          </p:cNvPr>
          <p:cNvSpPr/>
          <p:nvPr/>
        </p:nvSpPr>
        <p:spPr>
          <a:xfrm>
            <a:off x="8809038" y="4577675"/>
            <a:ext cx="1009650" cy="338100"/>
          </a:xfrm>
          <a:prstGeom prst="rightArrow">
            <a:avLst>
              <a:gd name="adj1" fmla="val 68094"/>
              <a:gd name="adj2" fmla="val 47455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Gb/s</a:t>
            </a:r>
            <a:endParaRPr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" name="Google Shape;195;p14">
            <a:extLst>
              <a:ext uri="{FF2B5EF4-FFF2-40B4-BE49-F238E27FC236}">
                <a16:creationId xmlns:a16="http://schemas.microsoft.com/office/drawing/2014/main" id="{A268AE90-84EC-D252-454F-BCA3D49BDBB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900" y="2018132"/>
            <a:ext cx="1426401" cy="73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196;p14">
            <a:extLst>
              <a:ext uri="{FF2B5EF4-FFF2-40B4-BE49-F238E27FC236}">
                <a16:creationId xmlns:a16="http://schemas.microsoft.com/office/drawing/2014/main" id="{D9E5484E-75EC-AE09-78D2-51283A19AE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900" y="4379169"/>
            <a:ext cx="1426401" cy="7351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197;p14">
            <a:extLst>
              <a:ext uri="{FF2B5EF4-FFF2-40B4-BE49-F238E27FC236}">
                <a16:creationId xmlns:a16="http://schemas.microsoft.com/office/drawing/2014/main" id="{0FB8AC68-44B7-0FC5-8EF6-C853C85F1E3F}"/>
              </a:ext>
            </a:extLst>
          </p:cNvPr>
          <p:cNvSpPr txBox="1"/>
          <p:nvPr/>
        </p:nvSpPr>
        <p:spPr>
          <a:xfrm>
            <a:off x="8395675" y="5887338"/>
            <a:ext cx="317715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GB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* Data rates approximate</a:t>
            </a:r>
            <a:endParaRPr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F36BF61A-532E-7EFC-1B52-164F28083996}"/>
              </a:ext>
            </a:extLst>
          </p:cNvPr>
          <p:cNvGrpSpPr/>
          <p:nvPr/>
        </p:nvGrpSpPr>
        <p:grpSpPr>
          <a:xfrm>
            <a:off x="10530193" y="1919293"/>
            <a:ext cx="738342" cy="963121"/>
            <a:chOff x="10530193" y="1919293"/>
            <a:chExt cx="738342" cy="963121"/>
          </a:xfrm>
        </p:grpSpPr>
        <p:sp>
          <p:nvSpPr>
            <p:cNvPr id="280" name="Google Shape;199;p14">
              <a:extLst>
                <a:ext uri="{FF2B5EF4-FFF2-40B4-BE49-F238E27FC236}">
                  <a16:creationId xmlns:a16="http://schemas.microsoft.com/office/drawing/2014/main" id="{23FA079D-82A9-AE63-94CE-F179D987627D}"/>
                </a:ext>
              </a:extLst>
            </p:cNvPr>
            <p:cNvSpPr/>
            <p:nvPr/>
          </p:nvSpPr>
          <p:spPr>
            <a:xfrm>
              <a:off x="10530193" y="1919293"/>
              <a:ext cx="738342" cy="9631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grpSp>
          <p:nvGrpSpPr>
            <p:cNvPr id="281" name="Google Shape;200;p14">
              <a:extLst>
                <a:ext uri="{FF2B5EF4-FFF2-40B4-BE49-F238E27FC236}">
                  <a16:creationId xmlns:a16="http://schemas.microsoft.com/office/drawing/2014/main" id="{E4E32023-E835-E385-403B-2744C8A87FE6}"/>
                </a:ext>
              </a:extLst>
            </p:cNvPr>
            <p:cNvGrpSpPr/>
            <p:nvPr/>
          </p:nvGrpSpPr>
          <p:grpSpPr>
            <a:xfrm>
              <a:off x="10578939" y="1966379"/>
              <a:ext cx="640850" cy="868949"/>
              <a:chOff x="20246500" y="5982725"/>
              <a:chExt cx="1901350" cy="2578100"/>
            </a:xfrm>
          </p:grpSpPr>
          <p:sp>
            <p:nvSpPr>
              <p:cNvPr id="282" name="Google Shape;201;p14">
                <a:extLst>
                  <a:ext uri="{FF2B5EF4-FFF2-40B4-BE49-F238E27FC236}">
                    <a16:creationId xmlns:a16="http://schemas.microsoft.com/office/drawing/2014/main" id="{E83BC684-37CB-4C0D-F9DD-FD297EA9A42D}"/>
                  </a:ext>
                </a:extLst>
              </p:cNvPr>
              <p:cNvSpPr/>
              <p:nvPr/>
            </p:nvSpPr>
            <p:spPr>
              <a:xfrm>
                <a:off x="20246500" y="5982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83" name="Google Shape;202;p14">
                <a:extLst>
                  <a:ext uri="{FF2B5EF4-FFF2-40B4-BE49-F238E27FC236}">
                    <a16:creationId xmlns:a16="http://schemas.microsoft.com/office/drawing/2014/main" id="{3E8FB91F-BFD9-EB45-29A8-36F1B2601A8C}"/>
                  </a:ext>
                </a:extLst>
              </p:cNvPr>
              <p:cNvSpPr/>
              <p:nvPr/>
            </p:nvSpPr>
            <p:spPr>
              <a:xfrm>
                <a:off x="20246500" y="65038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84" name="Google Shape;203;p14">
                <a:extLst>
                  <a:ext uri="{FF2B5EF4-FFF2-40B4-BE49-F238E27FC236}">
                    <a16:creationId xmlns:a16="http://schemas.microsoft.com/office/drawing/2014/main" id="{E9A9DC73-AEF7-A3FA-1173-C2DF1CD59608}"/>
                  </a:ext>
                </a:extLst>
              </p:cNvPr>
              <p:cNvSpPr/>
              <p:nvPr/>
            </p:nvSpPr>
            <p:spPr>
              <a:xfrm>
                <a:off x="20246500" y="70249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85" name="Google Shape;204;p14">
                <a:extLst>
                  <a:ext uri="{FF2B5EF4-FFF2-40B4-BE49-F238E27FC236}">
                    <a16:creationId xmlns:a16="http://schemas.microsoft.com/office/drawing/2014/main" id="{131EEC29-D2E4-674B-A010-AE1EE84E2E3E}"/>
                  </a:ext>
                </a:extLst>
              </p:cNvPr>
              <p:cNvSpPr/>
              <p:nvPr/>
            </p:nvSpPr>
            <p:spPr>
              <a:xfrm>
                <a:off x="20246500" y="7518613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86" name="Google Shape;205;p14">
                <a:extLst>
                  <a:ext uri="{FF2B5EF4-FFF2-40B4-BE49-F238E27FC236}">
                    <a16:creationId xmlns:a16="http://schemas.microsoft.com/office/drawing/2014/main" id="{7040688B-A383-EA73-04E6-F6C18B8E649F}"/>
                  </a:ext>
                </a:extLst>
              </p:cNvPr>
              <p:cNvSpPr/>
              <p:nvPr/>
            </p:nvSpPr>
            <p:spPr>
              <a:xfrm>
                <a:off x="20246500" y="8039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87" name="Google Shape;206;p14">
                <a:extLst>
                  <a:ext uri="{FF2B5EF4-FFF2-40B4-BE49-F238E27FC236}">
                    <a16:creationId xmlns:a16="http://schemas.microsoft.com/office/drawing/2014/main" id="{B99BFE01-42AE-8A64-19D4-E2DC5E74AA7D}"/>
                  </a:ext>
                </a:extLst>
              </p:cNvPr>
              <p:cNvSpPr/>
              <p:nvPr/>
            </p:nvSpPr>
            <p:spPr>
              <a:xfrm>
                <a:off x="2151312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88" name="Google Shape;207;p14">
                <a:extLst>
                  <a:ext uri="{FF2B5EF4-FFF2-40B4-BE49-F238E27FC236}">
                    <a16:creationId xmlns:a16="http://schemas.microsoft.com/office/drawing/2014/main" id="{4FD7AEC5-6A76-A963-5C90-AAF12A671CBE}"/>
                  </a:ext>
                </a:extLst>
              </p:cNvPr>
              <p:cNvSpPr/>
              <p:nvPr/>
            </p:nvSpPr>
            <p:spPr>
              <a:xfrm>
                <a:off x="2167505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89" name="Google Shape;208;p14">
                <a:extLst>
                  <a:ext uri="{FF2B5EF4-FFF2-40B4-BE49-F238E27FC236}">
                    <a16:creationId xmlns:a16="http://schemas.microsoft.com/office/drawing/2014/main" id="{32C785D6-2E13-F4F1-5CA3-918757BD953F}"/>
                  </a:ext>
                </a:extLst>
              </p:cNvPr>
              <p:cNvSpPr/>
              <p:nvPr/>
            </p:nvSpPr>
            <p:spPr>
              <a:xfrm>
                <a:off x="2183697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0" name="Google Shape;209;p14">
                <a:extLst>
                  <a:ext uri="{FF2B5EF4-FFF2-40B4-BE49-F238E27FC236}">
                    <a16:creationId xmlns:a16="http://schemas.microsoft.com/office/drawing/2014/main" id="{16061DF1-CFA4-285E-D59D-336532AEF8DB}"/>
                  </a:ext>
                </a:extLst>
              </p:cNvPr>
              <p:cNvSpPr/>
              <p:nvPr/>
            </p:nvSpPr>
            <p:spPr>
              <a:xfrm>
                <a:off x="2151312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1" name="Google Shape;210;p14">
                <a:extLst>
                  <a:ext uri="{FF2B5EF4-FFF2-40B4-BE49-F238E27FC236}">
                    <a16:creationId xmlns:a16="http://schemas.microsoft.com/office/drawing/2014/main" id="{21EE426C-BEB1-EB61-7297-14EBB9579A97}"/>
                  </a:ext>
                </a:extLst>
              </p:cNvPr>
              <p:cNvSpPr/>
              <p:nvPr/>
            </p:nvSpPr>
            <p:spPr>
              <a:xfrm>
                <a:off x="2167505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2" name="Google Shape;211;p14">
                <a:extLst>
                  <a:ext uri="{FF2B5EF4-FFF2-40B4-BE49-F238E27FC236}">
                    <a16:creationId xmlns:a16="http://schemas.microsoft.com/office/drawing/2014/main" id="{45E689E5-8432-404D-AEDA-32C9B8A841D4}"/>
                  </a:ext>
                </a:extLst>
              </p:cNvPr>
              <p:cNvSpPr/>
              <p:nvPr/>
            </p:nvSpPr>
            <p:spPr>
              <a:xfrm>
                <a:off x="2183697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3" name="Google Shape;212;p14">
                <a:extLst>
                  <a:ext uri="{FF2B5EF4-FFF2-40B4-BE49-F238E27FC236}">
                    <a16:creationId xmlns:a16="http://schemas.microsoft.com/office/drawing/2014/main" id="{E0FCC109-3E4A-4D22-532C-A3F20984104E}"/>
                  </a:ext>
                </a:extLst>
              </p:cNvPr>
              <p:cNvSpPr/>
              <p:nvPr/>
            </p:nvSpPr>
            <p:spPr>
              <a:xfrm>
                <a:off x="2151312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4" name="Google Shape;213;p14">
                <a:extLst>
                  <a:ext uri="{FF2B5EF4-FFF2-40B4-BE49-F238E27FC236}">
                    <a16:creationId xmlns:a16="http://schemas.microsoft.com/office/drawing/2014/main" id="{DB6E889B-6AFE-10EA-C398-23D2A8284C08}"/>
                  </a:ext>
                </a:extLst>
              </p:cNvPr>
              <p:cNvSpPr/>
              <p:nvPr/>
            </p:nvSpPr>
            <p:spPr>
              <a:xfrm>
                <a:off x="2167505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5" name="Google Shape;214;p14">
                <a:extLst>
                  <a:ext uri="{FF2B5EF4-FFF2-40B4-BE49-F238E27FC236}">
                    <a16:creationId xmlns:a16="http://schemas.microsoft.com/office/drawing/2014/main" id="{5D2219D3-5C3F-6514-39A4-018D724BC1A9}"/>
                  </a:ext>
                </a:extLst>
              </p:cNvPr>
              <p:cNvSpPr/>
              <p:nvPr/>
            </p:nvSpPr>
            <p:spPr>
              <a:xfrm>
                <a:off x="2183697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6" name="Google Shape;215;p14">
                <a:extLst>
                  <a:ext uri="{FF2B5EF4-FFF2-40B4-BE49-F238E27FC236}">
                    <a16:creationId xmlns:a16="http://schemas.microsoft.com/office/drawing/2014/main" id="{D7839B76-7A05-5ADB-B3D2-DF36ED6FF63E}"/>
                  </a:ext>
                </a:extLst>
              </p:cNvPr>
              <p:cNvSpPr/>
              <p:nvPr/>
            </p:nvSpPr>
            <p:spPr>
              <a:xfrm>
                <a:off x="2151312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7" name="Google Shape;216;p14">
                <a:extLst>
                  <a:ext uri="{FF2B5EF4-FFF2-40B4-BE49-F238E27FC236}">
                    <a16:creationId xmlns:a16="http://schemas.microsoft.com/office/drawing/2014/main" id="{90242F7A-CC26-1862-1C10-DB8A8C08AF40}"/>
                  </a:ext>
                </a:extLst>
              </p:cNvPr>
              <p:cNvSpPr/>
              <p:nvPr/>
            </p:nvSpPr>
            <p:spPr>
              <a:xfrm>
                <a:off x="2167505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8" name="Google Shape;217;p14">
                <a:extLst>
                  <a:ext uri="{FF2B5EF4-FFF2-40B4-BE49-F238E27FC236}">
                    <a16:creationId xmlns:a16="http://schemas.microsoft.com/office/drawing/2014/main" id="{1D97AFE0-8B58-FBF2-4897-1293EF1E7C77}"/>
                  </a:ext>
                </a:extLst>
              </p:cNvPr>
              <p:cNvSpPr/>
              <p:nvPr/>
            </p:nvSpPr>
            <p:spPr>
              <a:xfrm>
                <a:off x="2183697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9" name="Google Shape;218;p14">
                <a:extLst>
                  <a:ext uri="{FF2B5EF4-FFF2-40B4-BE49-F238E27FC236}">
                    <a16:creationId xmlns:a16="http://schemas.microsoft.com/office/drawing/2014/main" id="{63AC66FE-43D8-DC9C-9751-16D18F09468D}"/>
                  </a:ext>
                </a:extLst>
              </p:cNvPr>
              <p:cNvSpPr/>
              <p:nvPr/>
            </p:nvSpPr>
            <p:spPr>
              <a:xfrm>
                <a:off x="2151312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00" name="Google Shape;219;p14">
                <a:extLst>
                  <a:ext uri="{FF2B5EF4-FFF2-40B4-BE49-F238E27FC236}">
                    <a16:creationId xmlns:a16="http://schemas.microsoft.com/office/drawing/2014/main" id="{260E4F62-9EB4-7B10-41D0-E6936D6E5092}"/>
                  </a:ext>
                </a:extLst>
              </p:cNvPr>
              <p:cNvSpPr/>
              <p:nvPr/>
            </p:nvSpPr>
            <p:spPr>
              <a:xfrm>
                <a:off x="2167505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01" name="Google Shape;220;p14">
                <a:extLst>
                  <a:ext uri="{FF2B5EF4-FFF2-40B4-BE49-F238E27FC236}">
                    <a16:creationId xmlns:a16="http://schemas.microsoft.com/office/drawing/2014/main" id="{F87E1D2E-126E-29F4-E283-F7F6C01383F6}"/>
                  </a:ext>
                </a:extLst>
              </p:cNvPr>
              <p:cNvSpPr/>
              <p:nvPr/>
            </p:nvSpPr>
            <p:spPr>
              <a:xfrm>
                <a:off x="2183697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02" name="Google Shape;221;p14">
                <a:extLst>
                  <a:ext uri="{FF2B5EF4-FFF2-40B4-BE49-F238E27FC236}">
                    <a16:creationId xmlns:a16="http://schemas.microsoft.com/office/drawing/2014/main" id="{BA790818-99C0-CC8D-7F52-8FE82B1A0B7D}"/>
                  </a:ext>
                </a:extLst>
              </p:cNvPr>
              <p:cNvSpPr/>
              <p:nvPr/>
            </p:nvSpPr>
            <p:spPr>
              <a:xfrm>
                <a:off x="2049870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03" name="Google Shape;222;p14">
                <a:extLst>
                  <a:ext uri="{FF2B5EF4-FFF2-40B4-BE49-F238E27FC236}">
                    <a16:creationId xmlns:a16="http://schemas.microsoft.com/office/drawing/2014/main" id="{95826897-8813-A080-954E-C46ABBC7808A}"/>
                  </a:ext>
                </a:extLst>
              </p:cNvPr>
              <p:cNvSpPr/>
              <p:nvPr/>
            </p:nvSpPr>
            <p:spPr>
              <a:xfrm>
                <a:off x="2049870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04" name="Google Shape;223;p14">
                <a:extLst>
                  <a:ext uri="{FF2B5EF4-FFF2-40B4-BE49-F238E27FC236}">
                    <a16:creationId xmlns:a16="http://schemas.microsoft.com/office/drawing/2014/main" id="{97C14D89-408E-C080-4873-103043684DD4}"/>
                  </a:ext>
                </a:extLst>
              </p:cNvPr>
              <p:cNvSpPr/>
              <p:nvPr/>
            </p:nvSpPr>
            <p:spPr>
              <a:xfrm>
                <a:off x="2049870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05" name="Google Shape;224;p14">
                <a:extLst>
                  <a:ext uri="{FF2B5EF4-FFF2-40B4-BE49-F238E27FC236}">
                    <a16:creationId xmlns:a16="http://schemas.microsoft.com/office/drawing/2014/main" id="{F619EF43-58BD-49E7-0C43-3BBCAFDAC93F}"/>
                  </a:ext>
                </a:extLst>
              </p:cNvPr>
              <p:cNvSpPr/>
              <p:nvPr/>
            </p:nvSpPr>
            <p:spPr>
              <a:xfrm>
                <a:off x="2049870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06" name="Google Shape;225;p14">
                <a:extLst>
                  <a:ext uri="{FF2B5EF4-FFF2-40B4-BE49-F238E27FC236}">
                    <a16:creationId xmlns:a16="http://schemas.microsoft.com/office/drawing/2014/main" id="{320BC43D-B61F-270E-78CB-8892D93F5ECB}"/>
                  </a:ext>
                </a:extLst>
              </p:cNvPr>
              <p:cNvSpPr/>
              <p:nvPr/>
            </p:nvSpPr>
            <p:spPr>
              <a:xfrm>
                <a:off x="2049870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</p:grp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498B8BD2-DFA6-D12B-B31A-5D3BA1206F81}"/>
              </a:ext>
            </a:extLst>
          </p:cNvPr>
          <p:cNvGrpSpPr/>
          <p:nvPr/>
        </p:nvGrpSpPr>
        <p:grpSpPr>
          <a:xfrm>
            <a:off x="11135031" y="3170206"/>
            <a:ext cx="738342" cy="963121"/>
            <a:chOff x="11135031" y="3170206"/>
            <a:chExt cx="738342" cy="963121"/>
          </a:xfrm>
        </p:grpSpPr>
        <p:sp>
          <p:nvSpPr>
            <p:cNvPr id="308" name="Google Shape;227;p14">
              <a:extLst>
                <a:ext uri="{FF2B5EF4-FFF2-40B4-BE49-F238E27FC236}">
                  <a16:creationId xmlns:a16="http://schemas.microsoft.com/office/drawing/2014/main" id="{75B9EBF1-B96F-50C1-6B41-87000AEDACFC}"/>
                </a:ext>
              </a:extLst>
            </p:cNvPr>
            <p:cNvSpPr/>
            <p:nvPr/>
          </p:nvSpPr>
          <p:spPr>
            <a:xfrm>
              <a:off x="11135031" y="3170206"/>
              <a:ext cx="738342" cy="9631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grpSp>
          <p:nvGrpSpPr>
            <p:cNvPr id="309" name="Google Shape;228;p14">
              <a:extLst>
                <a:ext uri="{FF2B5EF4-FFF2-40B4-BE49-F238E27FC236}">
                  <a16:creationId xmlns:a16="http://schemas.microsoft.com/office/drawing/2014/main" id="{189C44AC-A6B9-5B39-520C-388F71C3BB41}"/>
                </a:ext>
              </a:extLst>
            </p:cNvPr>
            <p:cNvGrpSpPr/>
            <p:nvPr/>
          </p:nvGrpSpPr>
          <p:grpSpPr>
            <a:xfrm>
              <a:off x="11183777" y="3217292"/>
              <a:ext cx="640850" cy="868949"/>
              <a:chOff x="20246500" y="5982725"/>
              <a:chExt cx="1901350" cy="2578100"/>
            </a:xfrm>
          </p:grpSpPr>
          <p:sp>
            <p:nvSpPr>
              <p:cNvPr id="310" name="Google Shape;229;p14">
                <a:extLst>
                  <a:ext uri="{FF2B5EF4-FFF2-40B4-BE49-F238E27FC236}">
                    <a16:creationId xmlns:a16="http://schemas.microsoft.com/office/drawing/2014/main" id="{92467E17-EF16-E05F-1764-BF363CC1103E}"/>
                  </a:ext>
                </a:extLst>
              </p:cNvPr>
              <p:cNvSpPr/>
              <p:nvPr/>
            </p:nvSpPr>
            <p:spPr>
              <a:xfrm>
                <a:off x="20246500" y="5982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1" name="Google Shape;230;p14">
                <a:extLst>
                  <a:ext uri="{FF2B5EF4-FFF2-40B4-BE49-F238E27FC236}">
                    <a16:creationId xmlns:a16="http://schemas.microsoft.com/office/drawing/2014/main" id="{320BB4F2-5742-4D51-251C-D6761DDA70B3}"/>
                  </a:ext>
                </a:extLst>
              </p:cNvPr>
              <p:cNvSpPr/>
              <p:nvPr/>
            </p:nvSpPr>
            <p:spPr>
              <a:xfrm>
                <a:off x="20246500" y="65038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2" name="Google Shape;231;p14">
                <a:extLst>
                  <a:ext uri="{FF2B5EF4-FFF2-40B4-BE49-F238E27FC236}">
                    <a16:creationId xmlns:a16="http://schemas.microsoft.com/office/drawing/2014/main" id="{E387F78F-B5D3-EE4A-96A6-F011D36079EE}"/>
                  </a:ext>
                </a:extLst>
              </p:cNvPr>
              <p:cNvSpPr/>
              <p:nvPr/>
            </p:nvSpPr>
            <p:spPr>
              <a:xfrm>
                <a:off x="20246500" y="70249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3" name="Google Shape;232;p14">
                <a:extLst>
                  <a:ext uri="{FF2B5EF4-FFF2-40B4-BE49-F238E27FC236}">
                    <a16:creationId xmlns:a16="http://schemas.microsoft.com/office/drawing/2014/main" id="{153458A9-036A-3B93-5D4A-0F1647609B86}"/>
                  </a:ext>
                </a:extLst>
              </p:cNvPr>
              <p:cNvSpPr/>
              <p:nvPr/>
            </p:nvSpPr>
            <p:spPr>
              <a:xfrm>
                <a:off x="20246500" y="7518613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4" name="Google Shape;233;p14">
                <a:extLst>
                  <a:ext uri="{FF2B5EF4-FFF2-40B4-BE49-F238E27FC236}">
                    <a16:creationId xmlns:a16="http://schemas.microsoft.com/office/drawing/2014/main" id="{ABF86F7E-2D25-BD48-0DC0-D49D43287D37}"/>
                  </a:ext>
                </a:extLst>
              </p:cNvPr>
              <p:cNvSpPr/>
              <p:nvPr/>
            </p:nvSpPr>
            <p:spPr>
              <a:xfrm>
                <a:off x="20246500" y="8039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5" name="Google Shape;234;p14">
                <a:extLst>
                  <a:ext uri="{FF2B5EF4-FFF2-40B4-BE49-F238E27FC236}">
                    <a16:creationId xmlns:a16="http://schemas.microsoft.com/office/drawing/2014/main" id="{AF9BB3E1-C107-60B5-FBCC-E61A3CC42393}"/>
                  </a:ext>
                </a:extLst>
              </p:cNvPr>
              <p:cNvSpPr/>
              <p:nvPr/>
            </p:nvSpPr>
            <p:spPr>
              <a:xfrm>
                <a:off x="2151312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6" name="Google Shape;235;p14">
                <a:extLst>
                  <a:ext uri="{FF2B5EF4-FFF2-40B4-BE49-F238E27FC236}">
                    <a16:creationId xmlns:a16="http://schemas.microsoft.com/office/drawing/2014/main" id="{77B378A5-B324-B096-9061-F62444552204}"/>
                  </a:ext>
                </a:extLst>
              </p:cNvPr>
              <p:cNvSpPr/>
              <p:nvPr/>
            </p:nvSpPr>
            <p:spPr>
              <a:xfrm>
                <a:off x="2167505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7" name="Google Shape;236;p14">
                <a:extLst>
                  <a:ext uri="{FF2B5EF4-FFF2-40B4-BE49-F238E27FC236}">
                    <a16:creationId xmlns:a16="http://schemas.microsoft.com/office/drawing/2014/main" id="{8D5868C4-F02E-B0F1-1078-39CB1476C406}"/>
                  </a:ext>
                </a:extLst>
              </p:cNvPr>
              <p:cNvSpPr/>
              <p:nvPr/>
            </p:nvSpPr>
            <p:spPr>
              <a:xfrm>
                <a:off x="2183697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8" name="Google Shape;237;p14">
                <a:extLst>
                  <a:ext uri="{FF2B5EF4-FFF2-40B4-BE49-F238E27FC236}">
                    <a16:creationId xmlns:a16="http://schemas.microsoft.com/office/drawing/2014/main" id="{C73C2456-498C-7CEC-CFBF-8EFA390A3855}"/>
                  </a:ext>
                </a:extLst>
              </p:cNvPr>
              <p:cNvSpPr/>
              <p:nvPr/>
            </p:nvSpPr>
            <p:spPr>
              <a:xfrm>
                <a:off x="2151312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19" name="Google Shape;238;p14">
                <a:extLst>
                  <a:ext uri="{FF2B5EF4-FFF2-40B4-BE49-F238E27FC236}">
                    <a16:creationId xmlns:a16="http://schemas.microsoft.com/office/drawing/2014/main" id="{79FD5236-8DF7-E518-BEB3-0E464E366F67}"/>
                  </a:ext>
                </a:extLst>
              </p:cNvPr>
              <p:cNvSpPr/>
              <p:nvPr/>
            </p:nvSpPr>
            <p:spPr>
              <a:xfrm>
                <a:off x="2167505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0" name="Google Shape;239;p14">
                <a:extLst>
                  <a:ext uri="{FF2B5EF4-FFF2-40B4-BE49-F238E27FC236}">
                    <a16:creationId xmlns:a16="http://schemas.microsoft.com/office/drawing/2014/main" id="{6939BC15-AB8F-0E5D-DE91-BF5EC24CA5A6}"/>
                  </a:ext>
                </a:extLst>
              </p:cNvPr>
              <p:cNvSpPr/>
              <p:nvPr/>
            </p:nvSpPr>
            <p:spPr>
              <a:xfrm>
                <a:off x="2183697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1" name="Google Shape;240;p14">
                <a:extLst>
                  <a:ext uri="{FF2B5EF4-FFF2-40B4-BE49-F238E27FC236}">
                    <a16:creationId xmlns:a16="http://schemas.microsoft.com/office/drawing/2014/main" id="{B5387BBD-CAD0-C60F-B78B-50BB9F12EB66}"/>
                  </a:ext>
                </a:extLst>
              </p:cNvPr>
              <p:cNvSpPr/>
              <p:nvPr/>
            </p:nvSpPr>
            <p:spPr>
              <a:xfrm>
                <a:off x="2151312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2" name="Google Shape;241;p14">
                <a:extLst>
                  <a:ext uri="{FF2B5EF4-FFF2-40B4-BE49-F238E27FC236}">
                    <a16:creationId xmlns:a16="http://schemas.microsoft.com/office/drawing/2014/main" id="{3820B9A3-82AC-77E3-CB6E-57546301D0CB}"/>
                  </a:ext>
                </a:extLst>
              </p:cNvPr>
              <p:cNvSpPr/>
              <p:nvPr/>
            </p:nvSpPr>
            <p:spPr>
              <a:xfrm>
                <a:off x="2167505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3" name="Google Shape;242;p14">
                <a:extLst>
                  <a:ext uri="{FF2B5EF4-FFF2-40B4-BE49-F238E27FC236}">
                    <a16:creationId xmlns:a16="http://schemas.microsoft.com/office/drawing/2014/main" id="{D59C6906-FC3C-F1C5-07D4-0ACE95F8C554}"/>
                  </a:ext>
                </a:extLst>
              </p:cNvPr>
              <p:cNvSpPr/>
              <p:nvPr/>
            </p:nvSpPr>
            <p:spPr>
              <a:xfrm>
                <a:off x="2183697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4" name="Google Shape;243;p14">
                <a:extLst>
                  <a:ext uri="{FF2B5EF4-FFF2-40B4-BE49-F238E27FC236}">
                    <a16:creationId xmlns:a16="http://schemas.microsoft.com/office/drawing/2014/main" id="{EB12221B-5FE8-88B0-9D2A-4EE4ECE0EB7B}"/>
                  </a:ext>
                </a:extLst>
              </p:cNvPr>
              <p:cNvSpPr/>
              <p:nvPr/>
            </p:nvSpPr>
            <p:spPr>
              <a:xfrm>
                <a:off x="2151312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5" name="Google Shape;244;p14">
                <a:extLst>
                  <a:ext uri="{FF2B5EF4-FFF2-40B4-BE49-F238E27FC236}">
                    <a16:creationId xmlns:a16="http://schemas.microsoft.com/office/drawing/2014/main" id="{D984AD6D-1C6F-DD15-7AF1-49FD68182CE6}"/>
                  </a:ext>
                </a:extLst>
              </p:cNvPr>
              <p:cNvSpPr/>
              <p:nvPr/>
            </p:nvSpPr>
            <p:spPr>
              <a:xfrm>
                <a:off x="2167505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6" name="Google Shape;245;p14">
                <a:extLst>
                  <a:ext uri="{FF2B5EF4-FFF2-40B4-BE49-F238E27FC236}">
                    <a16:creationId xmlns:a16="http://schemas.microsoft.com/office/drawing/2014/main" id="{C0F2D081-815D-1C45-AD61-F52BFD54AF3E}"/>
                  </a:ext>
                </a:extLst>
              </p:cNvPr>
              <p:cNvSpPr/>
              <p:nvPr/>
            </p:nvSpPr>
            <p:spPr>
              <a:xfrm>
                <a:off x="2183697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7" name="Google Shape;246;p14">
                <a:extLst>
                  <a:ext uri="{FF2B5EF4-FFF2-40B4-BE49-F238E27FC236}">
                    <a16:creationId xmlns:a16="http://schemas.microsoft.com/office/drawing/2014/main" id="{054462A6-32E6-5670-67B0-4AE523A25C6A}"/>
                  </a:ext>
                </a:extLst>
              </p:cNvPr>
              <p:cNvSpPr/>
              <p:nvPr/>
            </p:nvSpPr>
            <p:spPr>
              <a:xfrm>
                <a:off x="2151312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8" name="Google Shape;247;p14">
                <a:extLst>
                  <a:ext uri="{FF2B5EF4-FFF2-40B4-BE49-F238E27FC236}">
                    <a16:creationId xmlns:a16="http://schemas.microsoft.com/office/drawing/2014/main" id="{44A891EC-3305-B238-C638-D41E827863B3}"/>
                  </a:ext>
                </a:extLst>
              </p:cNvPr>
              <p:cNvSpPr/>
              <p:nvPr/>
            </p:nvSpPr>
            <p:spPr>
              <a:xfrm>
                <a:off x="2167505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29" name="Google Shape;248;p14">
                <a:extLst>
                  <a:ext uri="{FF2B5EF4-FFF2-40B4-BE49-F238E27FC236}">
                    <a16:creationId xmlns:a16="http://schemas.microsoft.com/office/drawing/2014/main" id="{D58F33E7-3D65-88B2-F106-544DAABCE601}"/>
                  </a:ext>
                </a:extLst>
              </p:cNvPr>
              <p:cNvSpPr/>
              <p:nvPr/>
            </p:nvSpPr>
            <p:spPr>
              <a:xfrm>
                <a:off x="2183697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30" name="Google Shape;249;p14">
                <a:extLst>
                  <a:ext uri="{FF2B5EF4-FFF2-40B4-BE49-F238E27FC236}">
                    <a16:creationId xmlns:a16="http://schemas.microsoft.com/office/drawing/2014/main" id="{A87014BB-1AC7-79DB-F190-5AE41936D7E9}"/>
                  </a:ext>
                </a:extLst>
              </p:cNvPr>
              <p:cNvSpPr/>
              <p:nvPr/>
            </p:nvSpPr>
            <p:spPr>
              <a:xfrm>
                <a:off x="2049870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31" name="Google Shape;250;p14">
                <a:extLst>
                  <a:ext uri="{FF2B5EF4-FFF2-40B4-BE49-F238E27FC236}">
                    <a16:creationId xmlns:a16="http://schemas.microsoft.com/office/drawing/2014/main" id="{9BB83CDA-5C2B-07F3-555C-DB8BEDCD16F1}"/>
                  </a:ext>
                </a:extLst>
              </p:cNvPr>
              <p:cNvSpPr/>
              <p:nvPr/>
            </p:nvSpPr>
            <p:spPr>
              <a:xfrm>
                <a:off x="2049870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32" name="Google Shape;251;p14">
                <a:extLst>
                  <a:ext uri="{FF2B5EF4-FFF2-40B4-BE49-F238E27FC236}">
                    <a16:creationId xmlns:a16="http://schemas.microsoft.com/office/drawing/2014/main" id="{579D31DF-24F5-FD9E-FD6B-EC44D45176AB}"/>
                  </a:ext>
                </a:extLst>
              </p:cNvPr>
              <p:cNvSpPr/>
              <p:nvPr/>
            </p:nvSpPr>
            <p:spPr>
              <a:xfrm>
                <a:off x="2049870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33" name="Google Shape;252;p14">
                <a:extLst>
                  <a:ext uri="{FF2B5EF4-FFF2-40B4-BE49-F238E27FC236}">
                    <a16:creationId xmlns:a16="http://schemas.microsoft.com/office/drawing/2014/main" id="{51643247-4213-7BC9-B3D9-5117C2A1ADDB}"/>
                  </a:ext>
                </a:extLst>
              </p:cNvPr>
              <p:cNvSpPr/>
              <p:nvPr/>
            </p:nvSpPr>
            <p:spPr>
              <a:xfrm>
                <a:off x="2049870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34" name="Google Shape;253;p14">
                <a:extLst>
                  <a:ext uri="{FF2B5EF4-FFF2-40B4-BE49-F238E27FC236}">
                    <a16:creationId xmlns:a16="http://schemas.microsoft.com/office/drawing/2014/main" id="{C17C3D4A-F209-349B-238B-4AC87344A5FC}"/>
                  </a:ext>
                </a:extLst>
              </p:cNvPr>
              <p:cNvSpPr/>
              <p:nvPr/>
            </p:nvSpPr>
            <p:spPr>
              <a:xfrm>
                <a:off x="2049870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</p:grp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44F0CD15-1E2C-0086-64B5-0F01BCEEA6B2}"/>
              </a:ext>
            </a:extLst>
          </p:cNvPr>
          <p:cNvGrpSpPr/>
          <p:nvPr/>
        </p:nvGrpSpPr>
        <p:grpSpPr>
          <a:xfrm>
            <a:off x="9925394" y="3187146"/>
            <a:ext cx="738342" cy="963121"/>
            <a:chOff x="8724237" y="3143788"/>
            <a:chExt cx="738342" cy="963121"/>
          </a:xfrm>
        </p:grpSpPr>
        <p:sp>
          <p:nvSpPr>
            <p:cNvPr id="336" name="Google Shape;255;p14">
              <a:extLst>
                <a:ext uri="{FF2B5EF4-FFF2-40B4-BE49-F238E27FC236}">
                  <a16:creationId xmlns:a16="http://schemas.microsoft.com/office/drawing/2014/main" id="{47C0B2C4-9C00-83FF-D60E-E8BC07D7B30C}"/>
                </a:ext>
              </a:extLst>
            </p:cNvPr>
            <p:cNvSpPr/>
            <p:nvPr/>
          </p:nvSpPr>
          <p:spPr>
            <a:xfrm>
              <a:off x="8724237" y="3143788"/>
              <a:ext cx="738342" cy="9631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grpSp>
          <p:nvGrpSpPr>
            <p:cNvPr id="337" name="Google Shape;256;p14">
              <a:extLst>
                <a:ext uri="{FF2B5EF4-FFF2-40B4-BE49-F238E27FC236}">
                  <a16:creationId xmlns:a16="http://schemas.microsoft.com/office/drawing/2014/main" id="{EE215F97-8383-6480-0ABD-E3AF753F15AF}"/>
                </a:ext>
              </a:extLst>
            </p:cNvPr>
            <p:cNvGrpSpPr/>
            <p:nvPr/>
          </p:nvGrpSpPr>
          <p:grpSpPr>
            <a:xfrm>
              <a:off x="8772983" y="3190874"/>
              <a:ext cx="640850" cy="868949"/>
              <a:chOff x="20246500" y="5982725"/>
              <a:chExt cx="1901350" cy="2578100"/>
            </a:xfrm>
          </p:grpSpPr>
          <p:sp>
            <p:nvSpPr>
              <p:cNvPr id="338" name="Google Shape;257;p14">
                <a:extLst>
                  <a:ext uri="{FF2B5EF4-FFF2-40B4-BE49-F238E27FC236}">
                    <a16:creationId xmlns:a16="http://schemas.microsoft.com/office/drawing/2014/main" id="{B05AE11B-77A8-2914-83AA-0C21F0361C04}"/>
                  </a:ext>
                </a:extLst>
              </p:cNvPr>
              <p:cNvSpPr/>
              <p:nvPr/>
            </p:nvSpPr>
            <p:spPr>
              <a:xfrm>
                <a:off x="20246500" y="5982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39" name="Google Shape;258;p14">
                <a:extLst>
                  <a:ext uri="{FF2B5EF4-FFF2-40B4-BE49-F238E27FC236}">
                    <a16:creationId xmlns:a16="http://schemas.microsoft.com/office/drawing/2014/main" id="{D39F28C0-EE1B-6B05-CED2-91ADDB9B9313}"/>
                  </a:ext>
                </a:extLst>
              </p:cNvPr>
              <p:cNvSpPr/>
              <p:nvPr/>
            </p:nvSpPr>
            <p:spPr>
              <a:xfrm>
                <a:off x="20246500" y="65038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0" name="Google Shape;259;p14">
                <a:extLst>
                  <a:ext uri="{FF2B5EF4-FFF2-40B4-BE49-F238E27FC236}">
                    <a16:creationId xmlns:a16="http://schemas.microsoft.com/office/drawing/2014/main" id="{A4DA122F-0BDE-F694-5867-B909A40A9F75}"/>
                  </a:ext>
                </a:extLst>
              </p:cNvPr>
              <p:cNvSpPr/>
              <p:nvPr/>
            </p:nvSpPr>
            <p:spPr>
              <a:xfrm>
                <a:off x="20246500" y="70249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1" name="Google Shape;260;p14">
                <a:extLst>
                  <a:ext uri="{FF2B5EF4-FFF2-40B4-BE49-F238E27FC236}">
                    <a16:creationId xmlns:a16="http://schemas.microsoft.com/office/drawing/2014/main" id="{EE7F114D-C654-C950-6E33-32CF9C9ABD9E}"/>
                  </a:ext>
                </a:extLst>
              </p:cNvPr>
              <p:cNvSpPr/>
              <p:nvPr/>
            </p:nvSpPr>
            <p:spPr>
              <a:xfrm>
                <a:off x="20246500" y="7518613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2" name="Google Shape;261;p14">
                <a:extLst>
                  <a:ext uri="{FF2B5EF4-FFF2-40B4-BE49-F238E27FC236}">
                    <a16:creationId xmlns:a16="http://schemas.microsoft.com/office/drawing/2014/main" id="{CCA96C5D-7BCB-8E0D-18C3-9A3960EEAE04}"/>
                  </a:ext>
                </a:extLst>
              </p:cNvPr>
              <p:cNvSpPr/>
              <p:nvPr/>
            </p:nvSpPr>
            <p:spPr>
              <a:xfrm>
                <a:off x="20246500" y="8039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3" name="Google Shape;262;p14">
                <a:extLst>
                  <a:ext uri="{FF2B5EF4-FFF2-40B4-BE49-F238E27FC236}">
                    <a16:creationId xmlns:a16="http://schemas.microsoft.com/office/drawing/2014/main" id="{F88DB26A-D48C-B135-453D-74A35462F603}"/>
                  </a:ext>
                </a:extLst>
              </p:cNvPr>
              <p:cNvSpPr/>
              <p:nvPr/>
            </p:nvSpPr>
            <p:spPr>
              <a:xfrm>
                <a:off x="2151312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4" name="Google Shape;263;p14">
                <a:extLst>
                  <a:ext uri="{FF2B5EF4-FFF2-40B4-BE49-F238E27FC236}">
                    <a16:creationId xmlns:a16="http://schemas.microsoft.com/office/drawing/2014/main" id="{3072E4BD-7553-2464-205C-B0ECD20A19F9}"/>
                  </a:ext>
                </a:extLst>
              </p:cNvPr>
              <p:cNvSpPr/>
              <p:nvPr/>
            </p:nvSpPr>
            <p:spPr>
              <a:xfrm>
                <a:off x="2167505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5" name="Google Shape;264;p14">
                <a:extLst>
                  <a:ext uri="{FF2B5EF4-FFF2-40B4-BE49-F238E27FC236}">
                    <a16:creationId xmlns:a16="http://schemas.microsoft.com/office/drawing/2014/main" id="{A1220812-100F-AC85-9451-1E3C49ADDD18}"/>
                  </a:ext>
                </a:extLst>
              </p:cNvPr>
              <p:cNvSpPr/>
              <p:nvPr/>
            </p:nvSpPr>
            <p:spPr>
              <a:xfrm>
                <a:off x="2183697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6" name="Google Shape;265;p14">
                <a:extLst>
                  <a:ext uri="{FF2B5EF4-FFF2-40B4-BE49-F238E27FC236}">
                    <a16:creationId xmlns:a16="http://schemas.microsoft.com/office/drawing/2014/main" id="{662DE4F6-42DA-53AF-8A5D-FB2B9572B578}"/>
                  </a:ext>
                </a:extLst>
              </p:cNvPr>
              <p:cNvSpPr/>
              <p:nvPr/>
            </p:nvSpPr>
            <p:spPr>
              <a:xfrm>
                <a:off x="2151312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7" name="Google Shape;266;p14">
                <a:extLst>
                  <a:ext uri="{FF2B5EF4-FFF2-40B4-BE49-F238E27FC236}">
                    <a16:creationId xmlns:a16="http://schemas.microsoft.com/office/drawing/2014/main" id="{DFB95EBE-F0F1-662C-DDE3-0D35FD4AE6FD}"/>
                  </a:ext>
                </a:extLst>
              </p:cNvPr>
              <p:cNvSpPr/>
              <p:nvPr/>
            </p:nvSpPr>
            <p:spPr>
              <a:xfrm>
                <a:off x="2167505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8" name="Google Shape;267;p14">
                <a:extLst>
                  <a:ext uri="{FF2B5EF4-FFF2-40B4-BE49-F238E27FC236}">
                    <a16:creationId xmlns:a16="http://schemas.microsoft.com/office/drawing/2014/main" id="{FF2D9ADB-B34B-C8FE-AC29-85E76ECA804F}"/>
                  </a:ext>
                </a:extLst>
              </p:cNvPr>
              <p:cNvSpPr/>
              <p:nvPr/>
            </p:nvSpPr>
            <p:spPr>
              <a:xfrm>
                <a:off x="2183697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49" name="Google Shape;268;p14">
                <a:extLst>
                  <a:ext uri="{FF2B5EF4-FFF2-40B4-BE49-F238E27FC236}">
                    <a16:creationId xmlns:a16="http://schemas.microsoft.com/office/drawing/2014/main" id="{9B3CF5F7-DADD-AAA6-7E8E-2A5BCDA7F0F1}"/>
                  </a:ext>
                </a:extLst>
              </p:cNvPr>
              <p:cNvSpPr/>
              <p:nvPr/>
            </p:nvSpPr>
            <p:spPr>
              <a:xfrm>
                <a:off x="2151312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0" name="Google Shape;269;p14">
                <a:extLst>
                  <a:ext uri="{FF2B5EF4-FFF2-40B4-BE49-F238E27FC236}">
                    <a16:creationId xmlns:a16="http://schemas.microsoft.com/office/drawing/2014/main" id="{E1FBF705-96CB-E145-459B-146A04A23657}"/>
                  </a:ext>
                </a:extLst>
              </p:cNvPr>
              <p:cNvSpPr/>
              <p:nvPr/>
            </p:nvSpPr>
            <p:spPr>
              <a:xfrm>
                <a:off x="2167505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1" name="Google Shape;270;p14">
                <a:extLst>
                  <a:ext uri="{FF2B5EF4-FFF2-40B4-BE49-F238E27FC236}">
                    <a16:creationId xmlns:a16="http://schemas.microsoft.com/office/drawing/2014/main" id="{75029AC7-068C-C3A2-B174-3BD14FEC3D8A}"/>
                  </a:ext>
                </a:extLst>
              </p:cNvPr>
              <p:cNvSpPr/>
              <p:nvPr/>
            </p:nvSpPr>
            <p:spPr>
              <a:xfrm>
                <a:off x="2183697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2" name="Google Shape;271;p14">
                <a:extLst>
                  <a:ext uri="{FF2B5EF4-FFF2-40B4-BE49-F238E27FC236}">
                    <a16:creationId xmlns:a16="http://schemas.microsoft.com/office/drawing/2014/main" id="{08B46C9A-4FD0-8297-42AC-C182D9AEFB08}"/>
                  </a:ext>
                </a:extLst>
              </p:cNvPr>
              <p:cNvSpPr/>
              <p:nvPr/>
            </p:nvSpPr>
            <p:spPr>
              <a:xfrm>
                <a:off x="2151312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3" name="Google Shape;272;p14">
                <a:extLst>
                  <a:ext uri="{FF2B5EF4-FFF2-40B4-BE49-F238E27FC236}">
                    <a16:creationId xmlns:a16="http://schemas.microsoft.com/office/drawing/2014/main" id="{4133184D-929C-E31D-4553-BAAD7017D9C7}"/>
                  </a:ext>
                </a:extLst>
              </p:cNvPr>
              <p:cNvSpPr/>
              <p:nvPr/>
            </p:nvSpPr>
            <p:spPr>
              <a:xfrm>
                <a:off x="2167505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4" name="Google Shape;273;p14">
                <a:extLst>
                  <a:ext uri="{FF2B5EF4-FFF2-40B4-BE49-F238E27FC236}">
                    <a16:creationId xmlns:a16="http://schemas.microsoft.com/office/drawing/2014/main" id="{8DE5006F-E1E7-BB17-F62E-1DF92279683A}"/>
                  </a:ext>
                </a:extLst>
              </p:cNvPr>
              <p:cNvSpPr/>
              <p:nvPr/>
            </p:nvSpPr>
            <p:spPr>
              <a:xfrm>
                <a:off x="2183697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5" name="Google Shape;274;p14">
                <a:extLst>
                  <a:ext uri="{FF2B5EF4-FFF2-40B4-BE49-F238E27FC236}">
                    <a16:creationId xmlns:a16="http://schemas.microsoft.com/office/drawing/2014/main" id="{3F056D9D-1038-A622-E966-3322574AC826}"/>
                  </a:ext>
                </a:extLst>
              </p:cNvPr>
              <p:cNvSpPr/>
              <p:nvPr/>
            </p:nvSpPr>
            <p:spPr>
              <a:xfrm>
                <a:off x="2151312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6" name="Google Shape;275;p14">
                <a:extLst>
                  <a:ext uri="{FF2B5EF4-FFF2-40B4-BE49-F238E27FC236}">
                    <a16:creationId xmlns:a16="http://schemas.microsoft.com/office/drawing/2014/main" id="{FAF3AEE8-B9C9-AB2E-5CC7-7E068B692C45}"/>
                  </a:ext>
                </a:extLst>
              </p:cNvPr>
              <p:cNvSpPr/>
              <p:nvPr/>
            </p:nvSpPr>
            <p:spPr>
              <a:xfrm>
                <a:off x="2167505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7" name="Google Shape;276;p14">
                <a:extLst>
                  <a:ext uri="{FF2B5EF4-FFF2-40B4-BE49-F238E27FC236}">
                    <a16:creationId xmlns:a16="http://schemas.microsoft.com/office/drawing/2014/main" id="{9DDB0B7D-1A10-A958-E11D-AED418DEEEFA}"/>
                  </a:ext>
                </a:extLst>
              </p:cNvPr>
              <p:cNvSpPr/>
              <p:nvPr/>
            </p:nvSpPr>
            <p:spPr>
              <a:xfrm>
                <a:off x="2183697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8" name="Google Shape;277;p14">
                <a:extLst>
                  <a:ext uri="{FF2B5EF4-FFF2-40B4-BE49-F238E27FC236}">
                    <a16:creationId xmlns:a16="http://schemas.microsoft.com/office/drawing/2014/main" id="{743E738F-5E24-62E7-CAB4-F88311F3A31B}"/>
                  </a:ext>
                </a:extLst>
              </p:cNvPr>
              <p:cNvSpPr/>
              <p:nvPr/>
            </p:nvSpPr>
            <p:spPr>
              <a:xfrm>
                <a:off x="2049870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9" name="Google Shape;278;p14">
                <a:extLst>
                  <a:ext uri="{FF2B5EF4-FFF2-40B4-BE49-F238E27FC236}">
                    <a16:creationId xmlns:a16="http://schemas.microsoft.com/office/drawing/2014/main" id="{3A990CEF-BC83-1783-5D66-04412EC973D9}"/>
                  </a:ext>
                </a:extLst>
              </p:cNvPr>
              <p:cNvSpPr/>
              <p:nvPr/>
            </p:nvSpPr>
            <p:spPr>
              <a:xfrm>
                <a:off x="2049870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60" name="Google Shape;279;p14">
                <a:extLst>
                  <a:ext uri="{FF2B5EF4-FFF2-40B4-BE49-F238E27FC236}">
                    <a16:creationId xmlns:a16="http://schemas.microsoft.com/office/drawing/2014/main" id="{F95A1999-03DF-09A1-2E6B-86C84AC6203B}"/>
                  </a:ext>
                </a:extLst>
              </p:cNvPr>
              <p:cNvSpPr/>
              <p:nvPr/>
            </p:nvSpPr>
            <p:spPr>
              <a:xfrm>
                <a:off x="2049870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61" name="Google Shape;280;p14">
                <a:extLst>
                  <a:ext uri="{FF2B5EF4-FFF2-40B4-BE49-F238E27FC236}">
                    <a16:creationId xmlns:a16="http://schemas.microsoft.com/office/drawing/2014/main" id="{B5A4037E-1BB4-9F4F-A406-09B86D5AA1D8}"/>
                  </a:ext>
                </a:extLst>
              </p:cNvPr>
              <p:cNvSpPr/>
              <p:nvPr/>
            </p:nvSpPr>
            <p:spPr>
              <a:xfrm>
                <a:off x="2049870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62" name="Google Shape;281;p14">
                <a:extLst>
                  <a:ext uri="{FF2B5EF4-FFF2-40B4-BE49-F238E27FC236}">
                    <a16:creationId xmlns:a16="http://schemas.microsoft.com/office/drawing/2014/main" id="{99A0E8B4-820E-18E5-DD19-7A7FC660E348}"/>
                  </a:ext>
                </a:extLst>
              </p:cNvPr>
              <p:cNvSpPr/>
              <p:nvPr/>
            </p:nvSpPr>
            <p:spPr>
              <a:xfrm>
                <a:off x="2049870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</p:grp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31BBA98A-8B9D-7509-B641-CA67BA25A27F}"/>
              </a:ext>
            </a:extLst>
          </p:cNvPr>
          <p:cNvGrpSpPr/>
          <p:nvPr/>
        </p:nvGrpSpPr>
        <p:grpSpPr>
          <a:xfrm>
            <a:off x="10530193" y="4421118"/>
            <a:ext cx="738342" cy="963121"/>
            <a:chOff x="10530193" y="4421118"/>
            <a:chExt cx="738342" cy="963121"/>
          </a:xfrm>
        </p:grpSpPr>
        <p:sp>
          <p:nvSpPr>
            <p:cNvPr id="364" name="Google Shape;283;p14">
              <a:extLst>
                <a:ext uri="{FF2B5EF4-FFF2-40B4-BE49-F238E27FC236}">
                  <a16:creationId xmlns:a16="http://schemas.microsoft.com/office/drawing/2014/main" id="{2C98D069-241D-60CC-EE4D-CE4F9563A66C}"/>
                </a:ext>
              </a:extLst>
            </p:cNvPr>
            <p:cNvSpPr/>
            <p:nvPr/>
          </p:nvSpPr>
          <p:spPr>
            <a:xfrm>
              <a:off x="10530193" y="4421118"/>
              <a:ext cx="738342" cy="9631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grpSp>
          <p:nvGrpSpPr>
            <p:cNvPr id="365" name="Google Shape;284;p14">
              <a:extLst>
                <a:ext uri="{FF2B5EF4-FFF2-40B4-BE49-F238E27FC236}">
                  <a16:creationId xmlns:a16="http://schemas.microsoft.com/office/drawing/2014/main" id="{03DD99B9-3DA7-6ABB-5FF6-EC5291027F77}"/>
                </a:ext>
              </a:extLst>
            </p:cNvPr>
            <p:cNvGrpSpPr/>
            <p:nvPr/>
          </p:nvGrpSpPr>
          <p:grpSpPr>
            <a:xfrm>
              <a:off x="10578939" y="4468204"/>
              <a:ext cx="640850" cy="868949"/>
              <a:chOff x="20246500" y="5982725"/>
              <a:chExt cx="1901350" cy="2578100"/>
            </a:xfrm>
          </p:grpSpPr>
          <p:sp>
            <p:nvSpPr>
              <p:cNvPr id="366" name="Google Shape;285;p14">
                <a:extLst>
                  <a:ext uri="{FF2B5EF4-FFF2-40B4-BE49-F238E27FC236}">
                    <a16:creationId xmlns:a16="http://schemas.microsoft.com/office/drawing/2014/main" id="{F5F9E475-E87A-72C0-BBD5-1E989AB3B11C}"/>
                  </a:ext>
                </a:extLst>
              </p:cNvPr>
              <p:cNvSpPr/>
              <p:nvPr/>
            </p:nvSpPr>
            <p:spPr>
              <a:xfrm>
                <a:off x="20246500" y="5982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67" name="Google Shape;286;p14">
                <a:extLst>
                  <a:ext uri="{FF2B5EF4-FFF2-40B4-BE49-F238E27FC236}">
                    <a16:creationId xmlns:a16="http://schemas.microsoft.com/office/drawing/2014/main" id="{565B8656-8141-228B-B1AE-FEBF317F1BEB}"/>
                  </a:ext>
                </a:extLst>
              </p:cNvPr>
              <p:cNvSpPr/>
              <p:nvPr/>
            </p:nvSpPr>
            <p:spPr>
              <a:xfrm>
                <a:off x="20246500" y="65038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68" name="Google Shape;287;p14">
                <a:extLst>
                  <a:ext uri="{FF2B5EF4-FFF2-40B4-BE49-F238E27FC236}">
                    <a16:creationId xmlns:a16="http://schemas.microsoft.com/office/drawing/2014/main" id="{7999ED3C-4227-BB85-B33A-465656F4BCDC}"/>
                  </a:ext>
                </a:extLst>
              </p:cNvPr>
              <p:cNvSpPr/>
              <p:nvPr/>
            </p:nvSpPr>
            <p:spPr>
              <a:xfrm>
                <a:off x="20246500" y="70249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69" name="Google Shape;288;p14">
                <a:extLst>
                  <a:ext uri="{FF2B5EF4-FFF2-40B4-BE49-F238E27FC236}">
                    <a16:creationId xmlns:a16="http://schemas.microsoft.com/office/drawing/2014/main" id="{CB29EFF9-4257-5A08-80DE-9B7F962942E5}"/>
                  </a:ext>
                </a:extLst>
              </p:cNvPr>
              <p:cNvSpPr/>
              <p:nvPr/>
            </p:nvSpPr>
            <p:spPr>
              <a:xfrm>
                <a:off x="20246500" y="7518613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0" name="Google Shape;289;p14">
                <a:extLst>
                  <a:ext uri="{FF2B5EF4-FFF2-40B4-BE49-F238E27FC236}">
                    <a16:creationId xmlns:a16="http://schemas.microsoft.com/office/drawing/2014/main" id="{74042716-713D-FE9C-167F-6A64E5704215}"/>
                  </a:ext>
                </a:extLst>
              </p:cNvPr>
              <p:cNvSpPr/>
              <p:nvPr/>
            </p:nvSpPr>
            <p:spPr>
              <a:xfrm>
                <a:off x="20246500" y="8039725"/>
                <a:ext cx="1901350" cy="521100"/>
              </a:xfrm>
              <a:prstGeom prst="flowChartProcess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1" name="Google Shape;290;p14">
                <a:extLst>
                  <a:ext uri="{FF2B5EF4-FFF2-40B4-BE49-F238E27FC236}">
                    <a16:creationId xmlns:a16="http://schemas.microsoft.com/office/drawing/2014/main" id="{A065B47A-B2CA-EA23-DA06-9F6A7DE821F6}"/>
                  </a:ext>
                </a:extLst>
              </p:cNvPr>
              <p:cNvSpPr/>
              <p:nvPr/>
            </p:nvSpPr>
            <p:spPr>
              <a:xfrm>
                <a:off x="2151312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2" name="Google Shape;291;p14">
                <a:extLst>
                  <a:ext uri="{FF2B5EF4-FFF2-40B4-BE49-F238E27FC236}">
                    <a16:creationId xmlns:a16="http://schemas.microsoft.com/office/drawing/2014/main" id="{A755A37B-B37E-E5C6-4C2D-0027262125CD}"/>
                  </a:ext>
                </a:extLst>
              </p:cNvPr>
              <p:cNvSpPr/>
              <p:nvPr/>
            </p:nvSpPr>
            <p:spPr>
              <a:xfrm>
                <a:off x="2167505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3" name="Google Shape;292;p14">
                <a:extLst>
                  <a:ext uri="{FF2B5EF4-FFF2-40B4-BE49-F238E27FC236}">
                    <a16:creationId xmlns:a16="http://schemas.microsoft.com/office/drawing/2014/main" id="{668B0835-AD99-783A-1038-14528F92AC5A}"/>
                  </a:ext>
                </a:extLst>
              </p:cNvPr>
              <p:cNvSpPr/>
              <p:nvPr/>
            </p:nvSpPr>
            <p:spPr>
              <a:xfrm>
                <a:off x="21836975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4" name="Google Shape;293;p14">
                <a:extLst>
                  <a:ext uri="{FF2B5EF4-FFF2-40B4-BE49-F238E27FC236}">
                    <a16:creationId xmlns:a16="http://schemas.microsoft.com/office/drawing/2014/main" id="{C77AC095-D6CD-F4AC-B796-22D5C94E4BF4}"/>
                  </a:ext>
                </a:extLst>
              </p:cNvPr>
              <p:cNvSpPr/>
              <p:nvPr/>
            </p:nvSpPr>
            <p:spPr>
              <a:xfrm>
                <a:off x="2151312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5" name="Google Shape;294;p14">
                <a:extLst>
                  <a:ext uri="{FF2B5EF4-FFF2-40B4-BE49-F238E27FC236}">
                    <a16:creationId xmlns:a16="http://schemas.microsoft.com/office/drawing/2014/main" id="{5A3F8D54-DAE1-25D4-E0E9-A722F626E6F8}"/>
                  </a:ext>
                </a:extLst>
              </p:cNvPr>
              <p:cNvSpPr/>
              <p:nvPr/>
            </p:nvSpPr>
            <p:spPr>
              <a:xfrm>
                <a:off x="2167505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6" name="Google Shape;295;p14">
                <a:extLst>
                  <a:ext uri="{FF2B5EF4-FFF2-40B4-BE49-F238E27FC236}">
                    <a16:creationId xmlns:a16="http://schemas.microsoft.com/office/drawing/2014/main" id="{6D37C6F9-D533-3342-A52E-55BCA43C0324}"/>
                  </a:ext>
                </a:extLst>
              </p:cNvPr>
              <p:cNvSpPr/>
              <p:nvPr/>
            </p:nvSpPr>
            <p:spPr>
              <a:xfrm>
                <a:off x="21836975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7" name="Google Shape;296;p14">
                <a:extLst>
                  <a:ext uri="{FF2B5EF4-FFF2-40B4-BE49-F238E27FC236}">
                    <a16:creationId xmlns:a16="http://schemas.microsoft.com/office/drawing/2014/main" id="{01577342-3908-EA6F-D1E8-0E963AD65866}"/>
                  </a:ext>
                </a:extLst>
              </p:cNvPr>
              <p:cNvSpPr/>
              <p:nvPr/>
            </p:nvSpPr>
            <p:spPr>
              <a:xfrm>
                <a:off x="2151312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8" name="Google Shape;297;p14">
                <a:extLst>
                  <a:ext uri="{FF2B5EF4-FFF2-40B4-BE49-F238E27FC236}">
                    <a16:creationId xmlns:a16="http://schemas.microsoft.com/office/drawing/2014/main" id="{C2788135-C664-8851-C6EA-A74F5209C2E4}"/>
                  </a:ext>
                </a:extLst>
              </p:cNvPr>
              <p:cNvSpPr/>
              <p:nvPr/>
            </p:nvSpPr>
            <p:spPr>
              <a:xfrm>
                <a:off x="2167505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79" name="Google Shape;298;p14">
                <a:extLst>
                  <a:ext uri="{FF2B5EF4-FFF2-40B4-BE49-F238E27FC236}">
                    <a16:creationId xmlns:a16="http://schemas.microsoft.com/office/drawing/2014/main" id="{0588247D-12A3-5FE7-19AE-0FBECE5E9214}"/>
                  </a:ext>
                </a:extLst>
              </p:cNvPr>
              <p:cNvSpPr/>
              <p:nvPr/>
            </p:nvSpPr>
            <p:spPr>
              <a:xfrm>
                <a:off x="21836975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0" name="Google Shape;299;p14">
                <a:extLst>
                  <a:ext uri="{FF2B5EF4-FFF2-40B4-BE49-F238E27FC236}">
                    <a16:creationId xmlns:a16="http://schemas.microsoft.com/office/drawing/2014/main" id="{884482A4-CAEC-EB63-D12B-E3B3B9D27B79}"/>
                  </a:ext>
                </a:extLst>
              </p:cNvPr>
              <p:cNvSpPr/>
              <p:nvPr/>
            </p:nvSpPr>
            <p:spPr>
              <a:xfrm>
                <a:off x="2151312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1" name="Google Shape;300;p14">
                <a:extLst>
                  <a:ext uri="{FF2B5EF4-FFF2-40B4-BE49-F238E27FC236}">
                    <a16:creationId xmlns:a16="http://schemas.microsoft.com/office/drawing/2014/main" id="{19CB4589-F96D-5419-59B7-236C1823101B}"/>
                  </a:ext>
                </a:extLst>
              </p:cNvPr>
              <p:cNvSpPr/>
              <p:nvPr/>
            </p:nvSpPr>
            <p:spPr>
              <a:xfrm>
                <a:off x="2167505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2" name="Google Shape;301;p14">
                <a:extLst>
                  <a:ext uri="{FF2B5EF4-FFF2-40B4-BE49-F238E27FC236}">
                    <a16:creationId xmlns:a16="http://schemas.microsoft.com/office/drawing/2014/main" id="{3F8E55F4-D196-9FB8-6D2A-ECDE08FFA778}"/>
                  </a:ext>
                </a:extLst>
              </p:cNvPr>
              <p:cNvSpPr/>
              <p:nvPr/>
            </p:nvSpPr>
            <p:spPr>
              <a:xfrm>
                <a:off x="21836975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3" name="Google Shape;302;p14">
                <a:extLst>
                  <a:ext uri="{FF2B5EF4-FFF2-40B4-BE49-F238E27FC236}">
                    <a16:creationId xmlns:a16="http://schemas.microsoft.com/office/drawing/2014/main" id="{D7B19A5D-B89F-C85B-FFA1-8C2545610AF7}"/>
                  </a:ext>
                </a:extLst>
              </p:cNvPr>
              <p:cNvSpPr/>
              <p:nvPr/>
            </p:nvSpPr>
            <p:spPr>
              <a:xfrm>
                <a:off x="2151312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4" name="Google Shape;303;p14">
                <a:extLst>
                  <a:ext uri="{FF2B5EF4-FFF2-40B4-BE49-F238E27FC236}">
                    <a16:creationId xmlns:a16="http://schemas.microsoft.com/office/drawing/2014/main" id="{39C3645B-26DB-3260-856E-51C3DA432A04}"/>
                  </a:ext>
                </a:extLst>
              </p:cNvPr>
              <p:cNvSpPr/>
              <p:nvPr/>
            </p:nvSpPr>
            <p:spPr>
              <a:xfrm>
                <a:off x="2167505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5" name="Google Shape;304;p14">
                <a:extLst>
                  <a:ext uri="{FF2B5EF4-FFF2-40B4-BE49-F238E27FC236}">
                    <a16:creationId xmlns:a16="http://schemas.microsoft.com/office/drawing/2014/main" id="{CBEC5763-E97D-ED9A-5985-06611322D18C}"/>
                  </a:ext>
                </a:extLst>
              </p:cNvPr>
              <p:cNvSpPr/>
              <p:nvPr/>
            </p:nvSpPr>
            <p:spPr>
              <a:xfrm>
                <a:off x="21836975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6" name="Google Shape;305;p14">
                <a:extLst>
                  <a:ext uri="{FF2B5EF4-FFF2-40B4-BE49-F238E27FC236}">
                    <a16:creationId xmlns:a16="http://schemas.microsoft.com/office/drawing/2014/main" id="{019008D0-24E7-D4C4-E640-49FF60782B3D}"/>
                  </a:ext>
                </a:extLst>
              </p:cNvPr>
              <p:cNvSpPr/>
              <p:nvPr/>
            </p:nvSpPr>
            <p:spPr>
              <a:xfrm>
                <a:off x="20498700" y="62194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7" name="Google Shape;306;p14">
                <a:extLst>
                  <a:ext uri="{FF2B5EF4-FFF2-40B4-BE49-F238E27FC236}">
                    <a16:creationId xmlns:a16="http://schemas.microsoft.com/office/drawing/2014/main" id="{56DE352F-0775-EAB6-14B2-1713643423A0}"/>
                  </a:ext>
                </a:extLst>
              </p:cNvPr>
              <p:cNvSpPr/>
              <p:nvPr/>
            </p:nvSpPr>
            <p:spPr>
              <a:xfrm>
                <a:off x="20498700" y="67405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8" name="Google Shape;307;p14">
                <a:extLst>
                  <a:ext uri="{FF2B5EF4-FFF2-40B4-BE49-F238E27FC236}">
                    <a16:creationId xmlns:a16="http://schemas.microsoft.com/office/drawing/2014/main" id="{F6910618-EC0D-A335-369A-66ABF7598DA4}"/>
                  </a:ext>
                </a:extLst>
              </p:cNvPr>
              <p:cNvSpPr/>
              <p:nvPr/>
            </p:nvSpPr>
            <p:spPr>
              <a:xfrm>
                <a:off x="20498700" y="72479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89" name="Google Shape;308;p14">
                <a:extLst>
                  <a:ext uri="{FF2B5EF4-FFF2-40B4-BE49-F238E27FC236}">
                    <a16:creationId xmlns:a16="http://schemas.microsoft.com/office/drawing/2014/main" id="{DE4D5ACC-9DD9-7164-97A3-C29AD49316B7}"/>
                  </a:ext>
                </a:extLst>
              </p:cNvPr>
              <p:cNvSpPr/>
              <p:nvPr/>
            </p:nvSpPr>
            <p:spPr>
              <a:xfrm>
                <a:off x="20498700" y="77690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90" name="Google Shape;309;p14">
                <a:extLst>
                  <a:ext uri="{FF2B5EF4-FFF2-40B4-BE49-F238E27FC236}">
                    <a16:creationId xmlns:a16="http://schemas.microsoft.com/office/drawing/2014/main" id="{50D5832B-C24A-64BE-8B52-425E187FBD35}"/>
                  </a:ext>
                </a:extLst>
              </p:cNvPr>
              <p:cNvSpPr/>
              <p:nvPr/>
            </p:nvSpPr>
            <p:spPr>
              <a:xfrm>
                <a:off x="20498700" y="8290125"/>
                <a:ext cx="47700" cy="477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93C4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</p:grpSp>
      </p:grpSp>
      <p:cxnSp>
        <p:nvCxnSpPr>
          <p:cNvPr id="391" name="Google Shape;310;p14">
            <a:extLst>
              <a:ext uri="{FF2B5EF4-FFF2-40B4-BE49-F238E27FC236}">
                <a16:creationId xmlns:a16="http://schemas.microsoft.com/office/drawing/2014/main" id="{FC8E1A08-E584-FC26-16CD-C008886BE73C}"/>
              </a:ext>
            </a:extLst>
          </p:cNvPr>
          <p:cNvCxnSpPr>
            <a:stCxn id="286" idx="2"/>
            <a:endCxn id="338" idx="0"/>
          </p:cNvCxnSpPr>
          <p:nvPr/>
        </p:nvCxnSpPr>
        <p:spPr>
          <a:xfrm flipH="1">
            <a:off x="10294565" y="2835328"/>
            <a:ext cx="604799" cy="398904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2" name="Google Shape;311;p14">
            <a:extLst>
              <a:ext uri="{FF2B5EF4-FFF2-40B4-BE49-F238E27FC236}">
                <a16:creationId xmlns:a16="http://schemas.microsoft.com/office/drawing/2014/main" id="{8078C6CF-8754-A699-7267-BBB8A2AA4F0A}"/>
              </a:ext>
            </a:extLst>
          </p:cNvPr>
          <p:cNvCxnSpPr>
            <a:stCxn id="286" idx="2"/>
            <a:endCxn id="310" idx="0"/>
          </p:cNvCxnSpPr>
          <p:nvPr/>
        </p:nvCxnSpPr>
        <p:spPr>
          <a:xfrm>
            <a:off x="10899364" y="2835328"/>
            <a:ext cx="604800" cy="381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3" name="Google Shape;312;p14">
            <a:extLst>
              <a:ext uri="{FF2B5EF4-FFF2-40B4-BE49-F238E27FC236}">
                <a16:creationId xmlns:a16="http://schemas.microsoft.com/office/drawing/2014/main" id="{979736BB-2FD1-0C22-8D23-EB506EFB960B}"/>
              </a:ext>
            </a:extLst>
          </p:cNvPr>
          <p:cNvCxnSpPr>
            <a:stCxn id="286" idx="2"/>
            <a:endCxn id="366" idx="0"/>
          </p:cNvCxnSpPr>
          <p:nvPr/>
        </p:nvCxnSpPr>
        <p:spPr>
          <a:xfrm>
            <a:off x="10899364" y="2835328"/>
            <a:ext cx="0" cy="1632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4" name="Google Shape;313;p14">
            <a:extLst>
              <a:ext uri="{FF2B5EF4-FFF2-40B4-BE49-F238E27FC236}">
                <a16:creationId xmlns:a16="http://schemas.microsoft.com/office/drawing/2014/main" id="{E57875C2-D769-23D8-F8B7-0B0BF655B76A}"/>
              </a:ext>
            </a:extLst>
          </p:cNvPr>
          <p:cNvCxnSpPr>
            <a:stCxn id="342" idx="2"/>
            <a:endCxn id="366" idx="0"/>
          </p:cNvCxnSpPr>
          <p:nvPr/>
        </p:nvCxnSpPr>
        <p:spPr>
          <a:xfrm>
            <a:off x="10294565" y="4103181"/>
            <a:ext cx="604799" cy="365023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5" name="Google Shape;314;p14">
            <a:extLst>
              <a:ext uri="{FF2B5EF4-FFF2-40B4-BE49-F238E27FC236}">
                <a16:creationId xmlns:a16="http://schemas.microsoft.com/office/drawing/2014/main" id="{B7B30E28-EBF6-3B05-0817-95075209685D}"/>
              </a:ext>
            </a:extLst>
          </p:cNvPr>
          <p:cNvCxnSpPr>
            <a:stCxn id="314" idx="2"/>
            <a:endCxn id="366" idx="0"/>
          </p:cNvCxnSpPr>
          <p:nvPr/>
        </p:nvCxnSpPr>
        <p:spPr>
          <a:xfrm flipH="1">
            <a:off x="10899402" y="4086240"/>
            <a:ext cx="604800" cy="381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6" name="Google Shape;315;p14">
            <a:extLst>
              <a:ext uri="{FF2B5EF4-FFF2-40B4-BE49-F238E27FC236}">
                <a16:creationId xmlns:a16="http://schemas.microsoft.com/office/drawing/2014/main" id="{C2E91F2C-CBB9-0980-C56A-B4E5814A4F21}"/>
              </a:ext>
            </a:extLst>
          </p:cNvPr>
          <p:cNvCxnSpPr>
            <a:stCxn id="312" idx="1"/>
            <a:endCxn id="340" idx="3"/>
          </p:cNvCxnSpPr>
          <p:nvPr/>
        </p:nvCxnSpPr>
        <p:spPr>
          <a:xfrm flipH="1">
            <a:off x="10614990" y="3656385"/>
            <a:ext cx="568787" cy="1694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16;p14">
            <a:extLst>
              <a:ext uri="{FF2B5EF4-FFF2-40B4-BE49-F238E27FC236}">
                <a16:creationId xmlns:a16="http://schemas.microsoft.com/office/drawing/2014/main" id="{4F8DDD8B-88BC-5308-E63C-5D70B4989324}"/>
              </a:ext>
            </a:extLst>
          </p:cNvPr>
          <p:cNvSpPr txBox="1"/>
          <p:nvPr/>
        </p:nvSpPr>
        <p:spPr>
          <a:xfrm>
            <a:off x="9982338" y="1502975"/>
            <a:ext cx="18097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SKA Regional Centres</a:t>
            </a:r>
            <a:endParaRPr sz="1200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grpSp>
        <p:nvGrpSpPr>
          <p:cNvPr id="400" name="Google Shape;172;p14">
            <a:extLst>
              <a:ext uri="{FF2B5EF4-FFF2-40B4-BE49-F238E27FC236}">
                <a16:creationId xmlns:a16="http://schemas.microsoft.com/office/drawing/2014/main" id="{246F2CC6-064F-401F-0C12-393B058A689B}"/>
              </a:ext>
            </a:extLst>
          </p:cNvPr>
          <p:cNvGrpSpPr/>
          <p:nvPr/>
        </p:nvGrpSpPr>
        <p:grpSpPr>
          <a:xfrm>
            <a:off x="1431538" y="1604667"/>
            <a:ext cx="721399" cy="1128542"/>
            <a:chOff x="10478875" y="5110763"/>
            <a:chExt cx="1571750" cy="2458813"/>
          </a:xfrm>
        </p:grpSpPr>
        <p:sp>
          <p:nvSpPr>
            <p:cNvPr id="401" name="Google Shape;173;p14">
              <a:extLst>
                <a:ext uri="{FF2B5EF4-FFF2-40B4-BE49-F238E27FC236}">
                  <a16:creationId xmlns:a16="http://schemas.microsoft.com/office/drawing/2014/main" id="{D0C0ABF4-42F2-1A26-0EB8-4A8254AF243A}"/>
                </a:ext>
              </a:extLst>
            </p:cNvPr>
            <p:cNvSpPr/>
            <p:nvPr/>
          </p:nvSpPr>
          <p:spPr>
            <a:xfrm>
              <a:off x="11256800" y="5110775"/>
              <a:ext cx="59700" cy="2458800"/>
            </a:xfrm>
            <a:prstGeom prst="trapezoid">
              <a:avLst>
                <a:gd name="adj" fmla="val 27177"/>
              </a:avLst>
            </a:prstGeom>
            <a:solidFill>
              <a:srgbClr val="CCCCCC"/>
            </a:solidFill>
            <a:ln w="508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2" name="Google Shape;174;p14">
              <a:extLst>
                <a:ext uri="{FF2B5EF4-FFF2-40B4-BE49-F238E27FC236}">
                  <a16:creationId xmlns:a16="http://schemas.microsoft.com/office/drawing/2014/main" id="{25E2278D-DC63-4AC7-5660-E60884EF1D95}"/>
                </a:ext>
              </a:extLst>
            </p:cNvPr>
            <p:cNvSpPr/>
            <p:nvPr/>
          </p:nvSpPr>
          <p:spPr>
            <a:xfrm>
              <a:off x="10729400" y="5110763"/>
              <a:ext cx="1114500" cy="2458800"/>
            </a:xfrm>
            <a:prstGeom prst="trapezoid">
              <a:avLst>
                <a:gd name="adj" fmla="val 47259"/>
              </a:avLst>
            </a:prstGeom>
            <a:noFill/>
            <a:ln w="508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3" name="Google Shape;175;p14">
              <a:extLst>
                <a:ext uri="{FF2B5EF4-FFF2-40B4-BE49-F238E27FC236}">
                  <a16:creationId xmlns:a16="http://schemas.microsoft.com/office/drawing/2014/main" id="{2FBF7531-480E-07BB-35E2-2BBEB376B9AE}"/>
                </a:ext>
              </a:extLst>
            </p:cNvPr>
            <p:cNvSpPr/>
            <p:nvPr/>
          </p:nvSpPr>
          <p:spPr>
            <a:xfrm>
              <a:off x="10793625" y="5445675"/>
              <a:ext cx="495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4" name="Google Shape;176;p14">
              <a:extLst>
                <a:ext uri="{FF2B5EF4-FFF2-40B4-BE49-F238E27FC236}">
                  <a16:creationId xmlns:a16="http://schemas.microsoft.com/office/drawing/2014/main" id="{4ACDFD5D-8CB4-3526-0163-EC4879659960}"/>
                </a:ext>
              </a:extLst>
            </p:cNvPr>
            <p:cNvSpPr/>
            <p:nvPr/>
          </p:nvSpPr>
          <p:spPr>
            <a:xfrm>
              <a:off x="10690850" y="5998125"/>
              <a:ext cx="5979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5" name="Google Shape;177;p14">
              <a:extLst>
                <a:ext uri="{FF2B5EF4-FFF2-40B4-BE49-F238E27FC236}">
                  <a16:creationId xmlns:a16="http://schemas.microsoft.com/office/drawing/2014/main" id="{238780DE-B87D-31C8-EC9F-559F88EB2A80}"/>
                </a:ext>
              </a:extLst>
            </p:cNvPr>
            <p:cNvSpPr/>
            <p:nvPr/>
          </p:nvSpPr>
          <p:spPr>
            <a:xfrm>
              <a:off x="10584875" y="6550575"/>
              <a:ext cx="7038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6" name="Google Shape;178;p14">
              <a:extLst>
                <a:ext uri="{FF2B5EF4-FFF2-40B4-BE49-F238E27FC236}">
                  <a16:creationId xmlns:a16="http://schemas.microsoft.com/office/drawing/2014/main" id="{2DF3C2CB-C73E-8997-2B84-4973D47B78D0}"/>
                </a:ext>
              </a:extLst>
            </p:cNvPr>
            <p:cNvSpPr/>
            <p:nvPr/>
          </p:nvSpPr>
          <p:spPr>
            <a:xfrm>
              <a:off x="10478875" y="7103025"/>
              <a:ext cx="810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7" name="Google Shape;179;p14">
              <a:extLst>
                <a:ext uri="{FF2B5EF4-FFF2-40B4-BE49-F238E27FC236}">
                  <a16:creationId xmlns:a16="http://schemas.microsoft.com/office/drawing/2014/main" id="{AC92E8A4-E0D7-B5F8-9732-CE2793BD3B23}"/>
                </a:ext>
              </a:extLst>
            </p:cNvPr>
            <p:cNvSpPr/>
            <p:nvPr/>
          </p:nvSpPr>
          <p:spPr>
            <a:xfrm>
              <a:off x="10999050" y="5110775"/>
              <a:ext cx="575100" cy="2458800"/>
            </a:xfrm>
            <a:prstGeom prst="trapezoid">
              <a:avLst>
                <a:gd name="adj" fmla="val 47259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8" name="Google Shape;180;p14">
              <a:extLst>
                <a:ext uri="{FF2B5EF4-FFF2-40B4-BE49-F238E27FC236}">
                  <a16:creationId xmlns:a16="http://schemas.microsoft.com/office/drawing/2014/main" id="{4E8949A1-8A9F-0318-804E-E7DD6143C1D8}"/>
                </a:ext>
              </a:extLst>
            </p:cNvPr>
            <p:cNvSpPr/>
            <p:nvPr/>
          </p:nvSpPr>
          <p:spPr>
            <a:xfrm>
              <a:off x="11288625" y="5721900"/>
              <a:ext cx="5553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09" name="Google Shape;181;p14">
              <a:extLst>
                <a:ext uri="{FF2B5EF4-FFF2-40B4-BE49-F238E27FC236}">
                  <a16:creationId xmlns:a16="http://schemas.microsoft.com/office/drawing/2014/main" id="{887FDA02-AAC6-6C73-9122-45C8929F10A5}"/>
                </a:ext>
              </a:extLst>
            </p:cNvPr>
            <p:cNvSpPr/>
            <p:nvPr/>
          </p:nvSpPr>
          <p:spPr>
            <a:xfrm>
              <a:off x="11288625" y="6274350"/>
              <a:ext cx="657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0" name="Google Shape;182;p14">
              <a:extLst>
                <a:ext uri="{FF2B5EF4-FFF2-40B4-BE49-F238E27FC236}">
                  <a16:creationId xmlns:a16="http://schemas.microsoft.com/office/drawing/2014/main" id="{18452519-224E-FA85-840E-5109C6892133}"/>
                </a:ext>
              </a:extLst>
            </p:cNvPr>
            <p:cNvSpPr/>
            <p:nvPr/>
          </p:nvSpPr>
          <p:spPr>
            <a:xfrm>
              <a:off x="11288625" y="6826800"/>
              <a:ext cx="762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  <p:grpSp>
        <p:nvGrpSpPr>
          <p:cNvPr id="411" name="Google Shape;172;p14">
            <a:extLst>
              <a:ext uri="{FF2B5EF4-FFF2-40B4-BE49-F238E27FC236}">
                <a16:creationId xmlns:a16="http://schemas.microsoft.com/office/drawing/2014/main" id="{BD0EB95B-D729-D91B-F487-22BB9E65B4EB}"/>
              </a:ext>
            </a:extLst>
          </p:cNvPr>
          <p:cNvGrpSpPr/>
          <p:nvPr/>
        </p:nvGrpSpPr>
        <p:grpSpPr>
          <a:xfrm>
            <a:off x="279329" y="1603098"/>
            <a:ext cx="721399" cy="1128542"/>
            <a:chOff x="10478875" y="5110763"/>
            <a:chExt cx="1571750" cy="2458813"/>
          </a:xfrm>
        </p:grpSpPr>
        <p:sp>
          <p:nvSpPr>
            <p:cNvPr id="412" name="Google Shape;173;p14">
              <a:extLst>
                <a:ext uri="{FF2B5EF4-FFF2-40B4-BE49-F238E27FC236}">
                  <a16:creationId xmlns:a16="http://schemas.microsoft.com/office/drawing/2014/main" id="{281AA441-0CA8-A89F-6C89-9CA59ADDA2DC}"/>
                </a:ext>
              </a:extLst>
            </p:cNvPr>
            <p:cNvSpPr/>
            <p:nvPr/>
          </p:nvSpPr>
          <p:spPr>
            <a:xfrm>
              <a:off x="11256800" y="5110775"/>
              <a:ext cx="59700" cy="2458800"/>
            </a:xfrm>
            <a:prstGeom prst="trapezoid">
              <a:avLst>
                <a:gd name="adj" fmla="val 27177"/>
              </a:avLst>
            </a:prstGeom>
            <a:solidFill>
              <a:srgbClr val="CCCCCC"/>
            </a:solidFill>
            <a:ln w="508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3" name="Google Shape;174;p14">
              <a:extLst>
                <a:ext uri="{FF2B5EF4-FFF2-40B4-BE49-F238E27FC236}">
                  <a16:creationId xmlns:a16="http://schemas.microsoft.com/office/drawing/2014/main" id="{3FB598F7-5979-C105-CB5E-E7B67E1C8AA5}"/>
                </a:ext>
              </a:extLst>
            </p:cNvPr>
            <p:cNvSpPr/>
            <p:nvPr/>
          </p:nvSpPr>
          <p:spPr>
            <a:xfrm>
              <a:off x="10729400" y="5110763"/>
              <a:ext cx="1114500" cy="2458800"/>
            </a:xfrm>
            <a:prstGeom prst="trapezoid">
              <a:avLst>
                <a:gd name="adj" fmla="val 47259"/>
              </a:avLst>
            </a:prstGeom>
            <a:noFill/>
            <a:ln w="508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4" name="Google Shape;175;p14">
              <a:extLst>
                <a:ext uri="{FF2B5EF4-FFF2-40B4-BE49-F238E27FC236}">
                  <a16:creationId xmlns:a16="http://schemas.microsoft.com/office/drawing/2014/main" id="{EDEF22C6-C3BB-BCD1-3E8E-84339208A50D}"/>
                </a:ext>
              </a:extLst>
            </p:cNvPr>
            <p:cNvSpPr/>
            <p:nvPr/>
          </p:nvSpPr>
          <p:spPr>
            <a:xfrm>
              <a:off x="10793625" y="5445675"/>
              <a:ext cx="495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5" name="Google Shape;176;p14">
              <a:extLst>
                <a:ext uri="{FF2B5EF4-FFF2-40B4-BE49-F238E27FC236}">
                  <a16:creationId xmlns:a16="http://schemas.microsoft.com/office/drawing/2014/main" id="{2BB7A46D-C64F-A6B7-FFBB-B3EED4F79A5D}"/>
                </a:ext>
              </a:extLst>
            </p:cNvPr>
            <p:cNvSpPr/>
            <p:nvPr/>
          </p:nvSpPr>
          <p:spPr>
            <a:xfrm>
              <a:off x="10690850" y="5998125"/>
              <a:ext cx="5979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6" name="Google Shape;177;p14">
              <a:extLst>
                <a:ext uri="{FF2B5EF4-FFF2-40B4-BE49-F238E27FC236}">
                  <a16:creationId xmlns:a16="http://schemas.microsoft.com/office/drawing/2014/main" id="{36EC8D9D-6EAA-0A90-C1F4-9A60A2F4D40B}"/>
                </a:ext>
              </a:extLst>
            </p:cNvPr>
            <p:cNvSpPr/>
            <p:nvPr/>
          </p:nvSpPr>
          <p:spPr>
            <a:xfrm>
              <a:off x="10584875" y="6550575"/>
              <a:ext cx="7038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7" name="Google Shape;178;p14">
              <a:extLst>
                <a:ext uri="{FF2B5EF4-FFF2-40B4-BE49-F238E27FC236}">
                  <a16:creationId xmlns:a16="http://schemas.microsoft.com/office/drawing/2014/main" id="{77E66182-5F2A-2DB3-FDBC-06D4CE6E745A}"/>
                </a:ext>
              </a:extLst>
            </p:cNvPr>
            <p:cNvSpPr/>
            <p:nvPr/>
          </p:nvSpPr>
          <p:spPr>
            <a:xfrm>
              <a:off x="10478875" y="7103025"/>
              <a:ext cx="810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8" name="Google Shape;179;p14">
              <a:extLst>
                <a:ext uri="{FF2B5EF4-FFF2-40B4-BE49-F238E27FC236}">
                  <a16:creationId xmlns:a16="http://schemas.microsoft.com/office/drawing/2014/main" id="{D6820724-D6E3-36AE-159D-4D4494DA85B5}"/>
                </a:ext>
              </a:extLst>
            </p:cNvPr>
            <p:cNvSpPr/>
            <p:nvPr/>
          </p:nvSpPr>
          <p:spPr>
            <a:xfrm>
              <a:off x="10999050" y="5110775"/>
              <a:ext cx="575100" cy="2458800"/>
            </a:xfrm>
            <a:prstGeom prst="trapezoid">
              <a:avLst>
                <a:gd name="adj" fmla="val 47259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19" name="Google Shape;180;p14">
              <a:extLst>
                <a:ext uri="{FF2B5EF4-FFF2-40B4-BE49-F238E27FC236}">
                  <a16:creationId xmlns:a16="http://schemas.microsoft.com/office/drawing/2014/main" id="{6260B5B1-BE71-8B62-FA44-4B3C52198F7E}"/>
                </a:ext>
              </a:extLst>
            </p:cNvPr>
            <p:cNvSpPr/>
            <p:nvPr/>
          </p:nvSpPr>
          <p:spPr>
            <a:xfrm>
              <a:off x="11288625" y="5721900"/>
              <a:ext cx="5553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20" name="Google Shape;181;p14">
              <a:extLst>
                <a:ext uri="{FF2B5EF4-FFF2-40B4-BE49-F238E27FC236}">
                  <a16:creationId xmlns:a16="http://schemas.microsoft.com/office/drawing/2014/main" id="{A9E7D4D7-FFA1-54E1-AC23-DD0C238C9D5D}"/>
                </a:ext>
              </a:extLst>
            </p:cNvPr>
            <p:cNvSpPr/>
            <p:nvPr/>
          </p:nvSpPr>
          <p:spPr>
            <a:xfrm>
              <a:off x="11288625" y="6274350"/>
              <a:ext cx="657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21" name="Google Shape;182;p14">
              <a:extLst>
                <a:ext uri="{FF2B5EF4-FFF2-40B4-BE49-F238E27FC236}">
                  <a16:creationId xmlns:a16="http://schemas.microsoft.com/office/drawing/2014/main" id="{30C20E9D-CEAE-C0F3-1774-9ED260E0EA94}"/>
                </a:ext>
              </a:extLst>
            </p:cNvPr>
            <p:cNvSpPr/>
            <p:nvPr/>
          </p:nvSpPr>
          <p:spPr>
            <a:xfrm>
              <a:off x="11288625" y="6826800"/>
              <a:ext cx="762000" cy="241200"/>
            </a:xfrm>
            <a:prstGeom prst="rect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420565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SRC Vision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935" y="1673061"/>
            <a:ext cx="10526130" cy="4072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"To ensure that </a:t>
            </a:r>
            <a:r>
              <a:rPr lang="en-GB" sz="3600" b="1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can access </a:t>
            </a:r>
            <a:r>
              <a:rPr lang="en-GB" sz="3600" b="1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 data products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and use them to make </a:t>
            </a:r>
            <a:r>
              <a:rPr lang="en-GB" sz="3600" b="1" dirty="0">
                <a:solidFill>
                  <a:srgbClr val="044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discoveries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82415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"/>
          <p:cNvSpPr/>
          <p:nvPr/>
        </p:nvSpPr>
        <p:spPr>
          <a:xfrm>
            <a:off x="4239115" y="1437427"/>
            <a:ext cx="3706800" cy="3706800"/>
          </a:xfrm>
          <a:prstGeom prst="donut">
            <a:avLst>
              <a:gd name="adj" fmla="val 1907"/>
            </a:avLst>
          </a:prstGeom>
          <a:solidFill>
            <a:srgbClr val="57687C"/>
          </a:solidFill>
          <a:ln>
            <a:noFill/>
          </a:ln>
        </p:spPr>
        <p:txBody>
          <a:bodyPr spcFirstLastPara="1" wrap="square" lIns="121900" tIns="60938" rIns="121900" bIns="60938" anchor="ctr" anchorCtr="0">
            <a:noAutofit/>
          </a:bodyPr>
          <a:lstStyle/>
          <a:p>
            <a:pPr algn="ctr"/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16"/>
          <p:cNvGrpSpPr/>
          <p:nvPr/>
        </p:nvGrpSpPr>
        <p:grpSpPr>
          <a:xfrm>
            <a:off x="7740222" y="4444004"/>
            <a:ext cx="3327344" cy="1106977"/>
            <a:chOff x="993672" y="3698889"/>
            <a:chExt cx="1998825" cy="979408"/>
          </a:xfrm>
        </p:grpSpPr>
        <p:sp>
          <p:nvSpPr>
            <p:cNvPr id="331" name="Google Shape;331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Interoperability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2" name="Google Shape;332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Heterogeneous SKA data from different SRCs and other observatories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33" name="Google Shape;333;p16"/>
          <p:cNvGrpSpPr/>
          <p:nvPr/>
        </p:nvGrpSpPr>
        <p:grpSpPr>
          <a:xfrm>
            <a:off x="1185004" y="4478636"/>
            <a:ext cx="3312153" cy="1106976"/>
            <a:chOff x="993672" y="3698889"/>
            <a:chExt cx="1998825" cy="979408"/>
          </a:xfrm>
        </p:grpSpPr>
        <p:sp>
          <p:nvSpPr>
            <p:cNvPr id="334" name="Google Shape;334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to Science Community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5" name="Google Shape;335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community on SKA data use, SRC services use, Training, Project Impact Dissemination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36" name="Google Shape;336;p16"/>
          <p:cNvGrpSpPr/>
          <p:nvPr/>
        </p:nvGrpSpPr>
        <p:grpSpPr>
          <a:xfrm>
            <a:off x="8479300" y="2823872"/>
            <a:ext cx="3327344" cy="1106977"/>
            <a:chOff x="993672" y="3698889"/>
            <a:chExt cx="1998825" cy="979408"/>
          </a:xfrm>
        </p:grpSpPr>
        <p:sp>
          <p:nvSpPr>
            <p:cNvPr id="337" name="Google Shape;337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Visualization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8" name="Google Shape;338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visualizers for SKA data and data from other observatories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39" name="Google Shape;339;p16"/>
          <p:cNvGrpSpPr/>
          <p:nvPr/>
        </p:nvGrpSpPr>
        <p:grpSpPr>
          <a:xfrm>
            <a:off x="1210680" y="1156191"/>
            <a:ext cx="3312153" cy="1353197"/>
            <a:chOff x="993672" y="3698889"/>
            <a:chExt cx="1998825" cy="1197255"/>
          </a:xfrm>
        </p:grpSpPr>
        <p:sp>
          <p:nvSpPr>
            <p:cNvPr id="340" name="Google Shape;340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Enabling Applications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1" name="Google Shape;341;p16"/>
            <p:cNvSpPr txBox="1"/>
            <p:nvPr/>
          </p:nvSpPr>
          <p:spPr>
            <a:xfrm>
              <a:off x="1003197" y="3915873"/>
              <a:ext cx="1989300" cy="980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Analysis Tools, Notebooks, 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Workflows execution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Machine Learning, etc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42" name="Google Shape;342;p16"/>
          <p:cNvGrpSpPr/>
          <p:nvPr/>
        </p:nvGrpSpPr>
        <p:grpSpPr>
          <a:xfrm>
            <a:off x="7604199" y="1179356"/>
            <a:ext cx="3327344" cy="1106977"/>
            <a:chOff x="993672" y="3698889"/>
            <a:chExt cx="1998825" cy="979408"/>
          </a:xfrm>
        </p:grpSpPr>
        <p:sp>
          <p:nvSpPr>
            <p:cNvPr id="343" name="Google Shape;343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>
                <a:buSzPts val="2900"/>
              </a:pPr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Distributed Data Processing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Google Shape;344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Computing capabilities provided by the </a:t>
              </a:r>
              <a:r>
                <a:rPr lang="en-GB" sz="1600" dirty="0" err="1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SRCNet</a:t>
              </a:r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allow data processing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45" name="Google Shape;345;p16"/>
          <p:cNvGrpSpPr/>
          <p:nvPr/>
        </p:nvGrpSpPr>
        <p:grpSpPr>
          <a:xfrm>
            <a:off x="409360" y="2705527"/>
            <a:ext cx="3312153" cy="1106976"/>
            <a:chOff x="993672" y="3698889"/>
            <a:chExt cx="1998825" cy="979408"/>
          </a:xfrm>
        </p:grpSpPr>
        <p:sp>
          <p:nvSpPr>
            <p:cNvPr id="346" name="Google Shape;346;p16"/>
            <p:cNvSpPr txBox="1"/>
            <p:nvPr/>
          </p:nvSpPr>
          <p:spPr>
            <a:xfrm>
              <a:off x="993672" y="3698889"/>
              <a:ext cx="1989300" cy="578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Discovery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sz="185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Google Shape;347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Discovery of SKA data from the </a:t>
              </a:r>
              <a:r>
                <a:rPr lang="en-GB" sz="1600" dirty="0" err="1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SRCNet</a:t>
              </a:r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local or remote, transparently to the user</a:t>
              </a:r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48" name="Google Shape;348;p16"/>
          <p:cNvSpPr/>
          <p:nvPr/>
        </p:nvSpPr>
        <p:spPr>
          <a:xfrm flipH="1">
            <a:off x="4875374" y="4683725"/>
            <a:ext cx="450458" cy="371600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38" rIns="121900" bIns="60938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6"/>
          <p:cNvSpPr/>
          <p:nvPr/>
        </p:nvSpPr>
        <p:spPr>
          <a:xfrm>
            <a:off x="5253230" y="2451540"/>
            <a:ext cx="1678350" cy="1678350"/>
          </a:xfrm>
          <a:prstGeom prst="ellipse">
            <a:avLst/>
          </a:prstGeom>
          <a:solidFill>
            <a:srgbClr val="FFFFFF"/>
          </a:solidFill>
          <a:ln w="50800" cap="flat" cmpd="sng">
            <a:solidFill>
              <a:srgbClr val="5768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8" rIns="121900" bIns="60938" anchor="ctr" anchorCtr="0">
            <a:noAutofit/>
          </a:bodyPr>
          <a:lstStyle/>
          <a:p>
            <a:pPr algn="ctr"/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602" y="2679031"/>
            <a:ext cx="1209779" cy="1209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16"/>
          <p:cNvGrpSpPr/>
          <p:nvPr/>
        </p:nvGrpSpPr>
        <p:grpSpPr>
          <a:xfrm>
            <a:off x="7324463" y="2739438"/>
            <a:ext cx="1102814" cy="1102814"/>
            <a:chOff x="5493278" y="2206951"/>
            <a:chExt cx="827100" cy="827100"/>
          </a:xfrm>
        </p:grpSpPr>
        <p:sp>
          <p:nvSpPr>
            <p:cNvPr id="352" name="Google Shape;352;p16"/>
            <p:cNvSpPr/>
            <p:nvPr/>
          </p:nvSpPr>
          <p:spPr>
            <a:xfrm>
              <a:off x="5493278" y="2206951"/>
              <a:ext cx="827100" cy="827100"/>
            </a:xfrm>
            <a:prstGeom prst="ellipse">
              <a:avLst/>
            </a:prstGeom>
            <a:solidFill>
              <a:srgbClr val="90C221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3" name="Google Shape;35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67476" y="2404638"/>
              <a:ext cx="421390" cy="4214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6"/>
          <p:cNvGrpSpPr/>
          <p:nvPr/>
        </p:nvGrpSpPr>
        <p:grpSpPr>
          <a:xfrm>
            <a:off x="6534251" y="1185549"/>
            <a:ext cx="1102814" cy="1102814"/>
            <a:chOff x="4900626" y="889151"/>
            <a:chExt cx="827100" cy="827100"/>
          </a:xfrm>
        </p:grpSpPr>
        <p:sp>
          <p:nvSpPr>
            <p:cNvPr id="355" name="Google Shape;355;p16"/>
            <p:cNvSpPr/>
            <p:nvPr/>
          </p:nvSpPr>
          <p:spPr>
            <a:xfrm>
              <a:off x="4900626" y="889151"/>
              <a:ext cx="827100" cy="827100"/>
            </a:xfrm>
            <a:prstGeom prst="ellipse">
              <a:avLst/>
            </a:prstGeom>
            <a:solidFill>
              <a:srgbClr val="57687C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6" name="Google Shape;356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03420" y="1071992"/>
              <a:ext cx="421390" cy="4213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7" name="Google Shape;357;p16"/>
          <p:cNvGrpSpPr/>
          <p:nvPr/>
        </p:nvGrpSpPr>
        <p:grpSpPr>
          <a:xfrm>
            <a:off x="3776013" y="2739436"/>
            <a:ext cx="1102814" cy="1102814"/>
            <a:chOff x="2831974" y="2054551"/>
            <a:chExt cx="827100" cy="827100"/>
          </a:xfrm>
        </p:grpSpPr>
        <p:sp>
          <p:nvSpPr>
            <p:cNvPr id="358" name="Google Shape;358;p16"/>
            <p:cNvSpPr/>
            <p:nvPr/>
          </p:nvSpPr>
          <p:spPr>
            <a:xfrm>
              <a:off x="2831974" y="2054551"/>
              <a:ext cx="827100" cy="827100"/>
            </a:xfrm>
            <a:prstGeom prst="ellipse">
              <a:avLst/>
            </a:prstGeom>
            <a:solidFill>
              <a:srgbClr val="07A398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9" name="Google Shape;359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34769" y="2266887"/>
              <a:ext cx="421390" cy="421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0" name="Google Shape;360;p16"/>
          <p:cNvGrpSpPr/>
          <p:nvPr/>
        </p:nvGrpSpPr>
        <p:grpSpPr>
          <a:xfrm>
            <a:off x="6534251" y="4279724"/>
            <a:ext cx="1102814" cy="1102814"/>
            <a:chOff x="4900626" y="3209753"/>
            <a:chExt cx="827100" cy="827100"/>
          </a:xfrm>
        </p:grpSpPr>
        <p:sp>
          <p:nvSpPr>
            <p:cNvPr id="361" name="Google Shape;361;p16"/>
            <p:cNvSpPr/>
            <p:nvPr/>
          </p:nvSpPr>
          <p:spPr>
            <a:xfrm>
              <a:off x="4900626" y="3209753"/>
              <a:ext cx="827100" cy="827100"/>
            </a:xfrm>
            <a:prstGeom prst="ellipse">
              <a:avLst/>
            </a:prstGeom>
            <a:solidFill>
              <a:srgbClr val="FBA200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2" name="Google Shape;362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80681" y="3378111"/>
              <a:ext cx="466849" cy="466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3" name="Google Shape;363;p16"/>
          <p:cNvGrpSpPr/>
          <p:nvPr/>
        </p:nvGrpSpPr>
        <p:grpSpPr>
          <a:xfrm>
            <a:off x="4549366" y="1185549"/>
            <a:ext cx="1102814" cy="1102814"/>
            <a:chOff x="3411982" y="889151"/>
            <a:chExt cx="827100" cy="827100"/>
          </a:xfrm>
        </p:grpSpPr>
        <p:sp>
          <p:nvSpPr>
            <p:cNvPr id="364" name="Google Shape;364;p16"/>
            <p:cNvSpPr/>
            <p:nvPr/>
          </p:nvSpPr>
          <p:spPr>
            <a:xfrm>
              <a:off x="3411982" y="889151"/>
              <a:ext cx="827100" cy="827100"/>
            </a:xfrm>
            <a:prstGeom prst="ellipse">
              <a:avLst/>
            </a:prstGeom>
            <a:solidFill>
              <a:srgbClr val="0680C3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5" name="Google Shape;36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92100" y="1031550"/>
              <a:ext cx="466851" cy="466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" name="Google Shape;366;p16"/>
          <p:cNvGrpSpPr/>
          <p:nvPr/>
        </p:nvGrpSpPr>
        <p:grpSpPr>
          <a:xfrm>
            <a:off x="4549366" y="4279724"/>
            <a:ext cx="1102814" cy="1102814"/>
            <a:chOff x="3411982" y="3209753"/>
            <a:chExt cx="827100" cy="827100"/>
          </a:xfrm>
        </p:grpSpPr>
        <p:sp>
          <p:nvSpPr>
            <p:cNvPr id="367" name="Google Shape;367;p16"/>
            <p:cNvSpPr/>
            <p:nvPr/>
          </p:nvSpPr>
          <p:spPr>
            <a:xfrm>
              <a:off x="3411982" y="3209753"/>
              <a:ext cx="827100" cy="827100"/>
            </a:xfrm>
            <a:prstGeom prst="ellipse">
              <a:avLst/>
            </a:prstGeom>
            <a:solidFill>
              <a:srgbClr val="E62601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6"/>
            <p:cNvSpPr/>
            <p:nvPr/>
          </p:nvSpPr>
          <p:spPr>
            <a:xfrm flipH="1">
              <a:off x="3631543" y="3437700"/>
              <a:ext cx="418282" cy="424685"/>
            </a:xfrm>
            <a:custGeom>
              <a:avLst/>
              <a:gdLst/>
              <a:ahLst/>
              <a:cxnLst/>
              <a:rect l="l" t="t" r="r" b="b"/>
              <a:pathLst>
                <a:path w="3217557" h="2654282" extrusionOk="0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16"/>
          <p:cNvGrpSpPr/>
          <p:nvPr/>
        </p:nvGrpSpPr>
        <p:grpSpPr>
          <a:xfrm>
            <a:off x="4789526" y="5498401"/>
            <a:ext cx="3311501" cy="892972"/>
            <a:chOff x="715071" y="4152779"/>
            <a:chExt cx="1989307" cy="790066"/>
          </a:xfrm>
        </p:grpSpPr>
        <p:sp>
          <p:nvSpPr>
            <p:cNvPr id="370" name="Google Shape;370;p16"/>
            <p:cNvSpPr txBox="1"/>
            <p:nvPr/>
          </p:nvSpPr>
          <p:spPr>
            <a:xfrm>
              <a:off x="715078" y="415277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>
                <a:buSzPts val="2900"/>
              </a:pPr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Management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Google Shape;371;p16"/>
            <p:cNvSpPr txBox="1"/>
            <p:nvPr/>
          </p:nvSpPr>
          <p:spPr>
            <a:xfrm>
              <a:off x="715071" y="4398267"/>
              <a:ext cx="1989300" cy="544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Dissemination of Data to SRCs and Distributed Data Storage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372" name="Google Shape;372;p16"/>
          <p:cNvCxnSpPr>
            <a:cxnSpLocks/>
          </p:cNvCxnSpPr>
          <p:nvPr/>
        </p:nvCxnSpPr>
        <p:spPr>
          <a:xfrm>
            <a:off x="6092405" y="4129890"/>
            <a:ext cx="3595" cy="1455722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Titolo 4">
            <a:extLst>
              <a:ext uri="{FF2B5EF4-FFF2-40B4-BE49-F238E27FC236}">
                <a16:creationId xmlns:a16="http://schemas.microsoft.com/office/drawing/2014/main" id="{FD252494-5135-2FB6-A076-F432235EC74E}"/>
              </a:ext>
            </a:extLst>
          </p:cNvPr>
          <p:cNvSpPr txBox="1">
            <a:spLocks/>
          </p:cNvSpPr>
          <p:nvPr/>
        </p:nvSpPr>
        <p:spPr>
          <a:xfrm>
            <a:off x="1897066" y="312384"/>
            <a:ext cx="10024318" cy="5932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0" rIns="50800" bIns="508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SKA Regional Centre Capabilities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5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"/>
          <p:cNvSpPr/>
          <p:nvPr/>
        </p:nvSpPr>
        <p:spPr>
          <a:xfrm>
            <a:off x="4239115" y="1437427"/>
            <a:ext cx="3706800" cy="3706800"/>
          </a:xfrm>
          <a:prstGeom prst="donut">
            <a:avLst>
              <a:gd name="adj" fmla="val 1907"/>
            </a:avLst>
          </a:prstGeom>
          <a:solidFill>
            <a:srgbClr val="57687C"/>
          </a:solidFill>
          <a:ln>
            <a:noFill/>
          </a:ln>
        </p:spPr>
        <p:txBody>
          <a:bodyPr spcFirstLastPara="1" wrap="square" lIns="121900" tIns="60938" rIns="121900" bIns="60938" anchor="ctr" anchorCtr="0">
            <a:noAutofit/>
          </a:bodyPr>
          <a:lstStyle/>
          <a:p>
            <a:pPr algn="ctr"/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16"/>
          <p:cNvGrpSpPr/>
          <p:nvPr/>
        </p:nvGrpSpPr>
        <p:grpSpPr>
          <a:xfrm>
            <a:off x="7740222" y="4444004"/>
            <a:ext cx="3327344" cy="1106977"/>
            <a:chOff x="993672" y="3698889"/>
            <a:chExt cx="1998825" cy="979408"/>
          </a:xfrm>
        </p:grpSpPr>
        <p:sp>
          <p:nvSpPr>
            <p:cNvPr id="331" name="Google Shape;331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Interoperability</a:t>
              </a:r>
              <a:endParaRPr sz="16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2" name="Google Shape;332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Heterogeneous SKA data from different SRCs and other observatories</a:t>
              </a:r>
              <a:endParaRPr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33" name="Google Shape;333;p16"/>
          <p:cNvGrpSpPr/>
          <p:nvPr/>
        </p:nvGrpSpPr>
        <p:grpSpPr>
          <a:xfrm>
            <a:off x="1185004" y="4478636"/>
            <a:ext cx="3312153" cy="1106976"/>
            <a:chOff x="993672" y="3698889"/>
            <a:chExt cx="1998825" cy="979408"/>
          </a:xfrm>
        </p:grpSpPr>
        <p:sp>
          <p:nvSpPr>
            <p:cNvPr id="334" name="Google Shape;334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to Science Community</a:t>
              </a:r>
              <a:endParaRPr sz="16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5" name="Google Shape;335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community on SKA data use, SRC services use, Training, Project Impact Dissemination</a:t>
              </a:r>
              <a:endParaRPr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36" name="Google Shape;336;p16"/>
          <p:cNvGrpSpPr/>
          <p:nvPr/>
        </p:nvGrpSpPr>
        <p:grpSpPr>
          <a:xfrm>
            <a:off x="8479300" y="2823872"/>
            <a:ext cx="3327344" cy="1106977"/>
            <a:chOff x="993672" y="3698889"/>
            <a:chExt cx="1998825" cy="979408"/>
          </a:xfrm>
        </p:grpSpPr>
        <p:sp>
          <p:nvSpPr>
            <p:cNvPr id="337" name="Google Shape;337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Visualization</a:t>
              </a:r>
              <a:endParaRPr sz="16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8" name="Google Shape;338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visualizers for SKA data and data from other observatories</a:t>
              </a:r>
              <a:endParaRPr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39" name="Google Shape;339;p16"/>
          <p:cNvGrpSpPr/>
          <p:nvPr/>
        </p:nvGrpSpPr>
        <p:grpSpPr>
          <a:xfrm>
            <a:off x="1210680" y="1156191"/>
            <a:ext cx="3312153" cy="1353197"/>
            <a:chOff x="993672" y="3698889"/>
            <a:chExt cx="1998825" cy="1197255"/>
          </a:xfrm>
        </p:grpSpPr>
        <p:sp>
          <p:nvSpPr>
            <p:cNvPr id="340" name="Google Shape;340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Enabling Applications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1" name="Google Shape;341;p16"/>
            <p:cNvSpPr txBox="1"/>
            <p:nvPr/>
          </p:nvSpPr>
          <p:spPr>
            <a:xfrm>
              <a:off x="1003197" y="3915873"/>
              <a:ext cx="1989300" cy="980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Analysis Tools, Notebooks, 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Workflows execution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Machine Learning, etc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42" name="Google Shape;342;p16"/>
          <p:cNvGrpSpPr/>
          <p:nvPr/>
        </p:nvGrpSpPr>
        <p:grpSpPr>
          <a:xfrm>
            <a:off x="7604199" y="1179356"/>
            <a:ext cx="3327344" cy="1106977"/>
            <a:chOff x="993672" y="3698889"/>
            <a:chExt cx="1998825" cy="979408"/>
          </a:xfrm>
        </p:grpSpPr>
        <p:sp>
          <p:nvSpPr>
            <p:cNvPr id="343" name="Google Shape;343;p16"/>
            <p:cNvSpPr txBox="1"/>
            <p:nvPr/>
          </p:nvSpPr>
          <p:spPr>
            <a:xfrm>
              <a:off x="993672" y="369888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>
                <a:buSzPts val="2900"/>
              </a:pPr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Distributed Data Processing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Google Shape;344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Computing capabilities provided by the </a:t>
              </a:r>
              <a:r>
                <a:rPr lang="en-GB" sz="1600" dirty="0" err="1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SRCNet</a:t>
              </a:r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allow data processing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45" name="Google Shape;345;p16"/>
          <p:cNvGrpSpPr/>
          <p:nvPr/>
        </p:nvGrpSpPr>
        <p:grpSpPr>
          <a:xfrm>
            <a:off x="409360" y="2705527"/>
            <a:ext cx="3312153" cy="1106976"/>
            <a:chOff x="993672" y="3698889"/>
            <a:chExt cx="1998825" cy="979408"/>
          </a:xfrm>
        </p:grpSpPr>
        <p:sp>
          <p:nvSpPr>
            <p:cNvPr id="346" name="Google Shape;346;p16"/>
            <p:cNvSpPr txBox="1"/>
            <p:nvPr/>
          </p:nvSpPr>
          <p:spPr>
            <a:xfrm>
              <a:off x="993672" y="3698889"/>
              <a:ext cx="1989300" cy="578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Discovery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sz="185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Google Shape;347;p16"/>
            <p:cNvSpPr txBox="1"/>
            <p:nvPr/>
          </p:nvSpPr>
          <p:spPr>
            <a:xfrm>
              <a:off x="1003197" y="3915873"/>
              <a:ext cx="1989300" cy="76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Discovery of SKA data from the </a:t>
              </a:r>
              <a:r>
                <a:rPr lang="en-GB" sz="1600" dirty="0" err="1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SRCNet</a:t>
              </a:r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local or remote, transparently to the user</a:t>
              </a:r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48" name="Google Shape;348;p16"/>
          <p:cNvSpPr/>
          <p:nvPr/>
        </p:nvSpPr>
        <p:spPr>
          <a:xfrm flipH="1">
            <a:off x="4875374" y="4683725"/>
            <a:ext cx="450458" cy="371600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38" rIns="121900" bIns="60938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6"/>
          <p:cNvSpPr/>
          <p:nvPr/>
        </p:nvSpPr>
        <p:spPr>
          <a:xfrm>
            <a:off x="5253230" y="2451540"/>
            <a:ext cx="1678350" cy="1678350"/>
          </a:xfrm>
          <a:prstGeom prst="ellipse">
            <a:avLst/>
          </a:prstGeom>
          <a:solidFill>
            <a:srgbClr val="FFFFFF"/>
          </a:solidFill>
          <a:ln w="50800" cap="flat" cmpd="sng">
            <a:solidFill>
              <a:srgbClr val="5768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8" rIns="121900" bIns="60938" anchor="ctr" anchorCtr="0">
            <a:noAutofit/>
          </a:bodyPr>
          <a:lstStyle/>
          <a:p>
            <a:pPr algn="ctr"/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602" y="2679031"/>
            <a:ext cx="1209779" cy="1209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16"/>
          <p:cNvGrpSpPr/>
          <p:nvPr/>
        </p:nvGrpSpPr>
        <p:grpSpPr>
          <a:xfrm>
            <a:off x="7324463" y="2739438"/>
            <a:ext cx="1102814" cy="1102814"/>
            <a:chOff x="5493278" y="2206951"/>
            <a:chExt cx="827100" cy="8271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52" name="Google Shape;352;p16"/>
            <p:cNvSpPr/>
            <p:nvPr/>
          </p:nvSpPr>
          <p:spPr>
            <a:xfrm>
              <a:off x="5493278" y="2206951"/>
              <a:ext cx="827100" cy="82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3" name="Google Shape;35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67476" y="2404638"/>
              <a:ext cx="421390" cy="42140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54" name="Google Shape;354;p16"/>
          <p:cNvGrpSpPr/>
          <p:nvPr/>
        </p:nvGrpSpPr>
        <p:grpSpPr>
          <a:xfrm>
            <a:off x="6534251" y="1185549"/>
            <a:ext cx="1102814" cy="1102814"/>
            <a:chOff x="4900626" y="889151"/>
            <a:chExt cx="827100" cy="827100"/>
          </a:xfrm>
        </p:grpSpPr>
        <p:sp>
          <p:nvSpPr>
            <p:cNvPr id="355" name="Google Shape;355;p16"/>
            <p:cNvSpPr/>
            <p:nvPr/>
          </p:nvSpPr>
          <p:spPr>
            <a:xfrm>
              <a:off x="4900626" y="889151"/>
              <a:ext cx="827100" cy="827100"/>
            </a:xfrm>
            <a:prstGeom prst="ellipse">
              <a:avLst/>
            </a:prstGeom>
            <a:solidFill>
              <a:srgbClr val="57687C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6" name="Google Shape;356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03420" y="1071992"/>
              <a:ext cx="421390" cy="4213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7" name="Google Shape;357;p16"/>
          <p:cNvGrpSpPr/>
          <p:nvPr/>
        </p:nvGrpSpPr>
        <p:grpSpPr>
          <a:xfrm>
            <a:off x="3776013" y="2739436"/>
            <a:ext cx="1102814" cy="1102814"/>
            <a:chOff x="2831974" y="2054551"/>
            <a:chExt cx="827100" cy="827100"/>
          </a:xfrm>
        </p:grpSpPr>
        <p:sp>
          <p:nvSpPr>
            <p:cNvPr id="358" name="Google Shape;358;p16"/>
            <p:cNvSpPr/>
            <p:nvPr/>
          </p:nvSpPr>
          <p:spPr>
            <a:xfrm>
              <a:off x="2831974" y="2054551"/>
              <a:ext cx="827100" cy="827100"/>
            </a:xfrm>
            <a:prstGeom prst="ellipse">
              <a:avLst/>
            </a:prstGeom>
            <a:solidFill>
              <a:srgbClr val="07A398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9" name="Google Shape;359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34769" y="2266887"/>
              <a:ext cx="421390" cy="421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0" name="Google Shape;360;p16"/>
          <p:cNvGrpSpPr/>
          <p:nvPr/>
        </p:nvGrpSpPr>
        <p:grpSpPr>
          <a:xfrm>
            <a:off x="6534251" y="4279724"/>
            <a:ext cx="1102814" cy="1102814"/>
            <a:chOff x="4900626" y="3209753"/>
            <a:chExt cx="827100" cy="8271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61" name="Google Shape;361;p16"/>
            <p:cNvSpPr/>
            <p:nvPr/>
          </p:nvSpPr>
          <p:spPr>
            <a:xfrm>
              <a:off x="4900626" y="3209753"/>
              <a:ext cx="827100" cy="82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2" name="Google Shape;362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80681" y="3378111"/>
              <a:ext cx="466849" cy="466847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63" name="Google Shape;363;p16"/>
          <p:cNvGrpSpPr/>
          <p:nvPr/>
        </p:nvGrpSpPr>
        <p:grpSpPr>
          <a:xfrm>
            <a:off x="4549366" y="1185549"/>
            <a:ext cx="1102814" cy="1102814"/>
            <a:chOff x="3411982" y="889151"/>
            <a:chExt cx="827100" cy="827100"/>
          </a:xfrm>
        </p:grpSpPr>
        <p:sp>
          <p:nvSpPr>
            <p:cNvPr id="364" name="Google Shape;364;p16"/>
            <p:cNvSpPr/>
            <p:nvPr/>
          </p:nvSpPr>
          <p:spPr>
            <a:xfrm>
              <a:off x="3411982" y="889151"/>
              <a:ext cx="827100" cy="827100"/>
            </a:xfrm>
            <a:prstGeom prst="ellipse">
              <a:avLst/>
            </a:prstGeom>
            <a:solidFill>
              <a:srgbClr val="0680C3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5" name="Google Shape;36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92100" y="1031550"/>
              <a:ext cx="466851" cy="466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" name="Google Shape;366;p16"/>
          <p:cNvGrpSpPr/>
          <p:nvPr/>
        </p:nvGrpSpPr>
        <p:grpSpPr>
          <a:xfrm>
            <a:off x="4549366" y="4279724"/>
            <a:ext cx="1102814" cy="1102814"/>
            <a:chOff x="3411982" y="3209753"/>
            <a:chExt cx="827100" cy="8271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67" name="Google Shape;367;p16"/>
            <p:cNvSpPr/>
            <p:nvPr/>
          </p:nvSpPr>
          <p:spPr>
            <a:xfrm>
              <a:off x="3411982" y="3209753"/>
              <a:ext cx="827100" cy="82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6"/>
            <p:cNvSpPr/>
            <p:nvPr/>
          </p:nvSpPr>
          <p:spPr>
            <a:xfrm flipH="1">
              <a:off x="3631543" y="3437700"/>
              <a:ext cx="418282" cy="424685"/>
            </a:xfrm>
            <a:custGeom>
              <a:avLst/>
              <a:gdLst/>
              <a:ahLst/>
              <a:cxnLst/>
              <a:rect l="l" t="t" r="r" b="b"/>
              <a:pathLst>
                <a:path w="3217557" h="2654282" extrusionOk="0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16"/>
          <p:cNvGrpSpPr/>
          <p:nvPr/>
        </p:nvGrpSpPr>
        <p:grpSpPr>
          <a:xfrm>
            <a:off x="4789526" y="5498401"/>
            <a:ext cx="3311501" cy="892972"/>
            <a:chOff x="715071" y="4152779"/>
            <a:chExt cx="1989307" cy="790066"/>
          </a:xfrm>
        </p:grpSpPr>
        <p:sp>
          <p:nvSpPr>
            <p:cNvPr id="370" name="Google Shape;370;p16"/>
            <p:cNvSpPr txBox="1"/>
            <p:nvPr/>
          </p:nvSpPr>
          <p:spPr>
            <a:xfrm>
              <a:off x="715078" y="4152779"/>
              <a:ext cx="1989300" cy="326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pPr>
                <a:buSzPts val="2900"/>
              </a:pPr>
              <a:r>
                <a:rPr lang="en-GB" sz="16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Management</a:t>
              </a:r>
              <a:endParaRPr sz="16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Google Shape;371;p16"/>
            <p:cNvSpPr txBox="1"/>
            <p:nvPr/>
          </p:nvSpPr>
          <p:spPr>
            <a:xfrm>
              <a:off x="715071" y="4398267"/>
              <a:ext cx="1989300" cy="544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8" rIns="121900" bIns="60938" anchor="t" anchorCtr="0">
              <a:spAutoFit/>
            </a:bodyPr>
            <a:lstStyle/>
            <a:p>
              <a:r>
                <a:rPr lang="en-GB" sz="1600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Dissemination of Data to SRCs and Distributed Data Storage</a:t>
              </a:r>
              <a:endParaRPr sz="16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372" name="Google Shape;372;p16"/>
          <p:cNvCxnSpPr>
            <a:cxnSpLocks/>
          </p:cNvCxnSpPr>
          <p:nvPr/>
        </p:nvCxnSpPr>
        <p:spPr>
          <a:xfrm>
            <a:off x="6092405" y="4129890"/>
            <a:ext cx="3595" cy="1455722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Titolo 4">
            <a:extLst>
              <a:ext uri="{FF2B5EF4-FFF2-40B4-BE49-F238E27FC236}">
                <a16:creationId xmlns:a16="http://schemas.microsoft.com/office/drawing/2014/main" id="{FD252494-5135-2FB6-A076-F432235EC74E}"/>
              </a:ext>
            </a:extLst>
          </p:cNvPr>
          <p:cNvSpPr txBox="1">
            <a:spLocks/>
          </p:cNvSpPr>
          <p:nvPr/>
        </p:nvSpPr>
        <p:spPr>
          <a:xfrm>
            <a:off x="1897066" y="312384"/>
            <a:ext cx="10024318" cy="5932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0" rIns="50800" bIns="508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SKA Regional Centre Capabilities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368;p16">
            <a:extLst>
              <a:ext uri="{FF2B5EF4-FFF2-40B4-BE49-F238E27FC236}">
                <a16:creationId xmlns:a16="http://schemas.microsoft.com/office/drawing/2014/main" id="{C8C6E461-D35E-732A-A6F6-8358EF2D5EFD}"/>
              </a:ext>
            </a:extLst>
          </p:cNvPr>
          <p:cNvSpPr/>
          <p:nvPr/>
        </p:nvSpPr>
        <p:spPr>
          <a:xfrm flipH="1">
            <a:off x="4836244" y="4586060"/>
            <a:ext cx="557716" cy="566254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38" rIns="121900" bIns="60938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41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SRC Logical View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427;p18">
            <a:extLst>
              <a:ext uri="{FF2B5EF4-FFF2-40B4-BE49-F238E27FC236}">
                <a16:creationId xmlns:a16="http://schemas.microsoft.com/office/drawing/2014/main" id="{55FDC3BB-3845-3A26-8E48-80300F02511E}"/>
              </a:ext>
            </a:extLst>
          </p:cNvPr>
          <p:cNvSpPr/>
          <p:nvPr/>
        </p:nvSpPr>
        <p:spPr>
          <a:xfrm>
            <a:off x="1987900" y="2045141"/>
            <a:ext cx="8216199" cy="80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Science Platform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428;p18">
            <a:extLst>
              <a:ext uri="{FF2B5EF4-FFF2-40B4-BE49-F238E27FC236}">
                <a16:creationId xmlns:a16="http://schemas.microsoft.com/office/drawing/2014/main" id="{5896ADB7-0EBC-2398-664D-C6644D7F75CC}"/>
              </a:ext>
            </a:extLst>
          </p:cNvPr>
          <p:cNvSpPr/>
          <p:nvPr/>
        </p:nvSpPr>
        <p:spPr>
          <a:xfrm>
            <a:off x="1987900" y="2928234"/>
            <a:ext cx="8216200" cy="80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Interface (API layer)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429;p18">
            <a:extLst>
              <a:ext uri="{FF2B5EF4-FFF2-40B4-BE49-F238E27FC236}">
                <a16:creationId xmlns:a16="http://schemas.microsoft.com/office/drawing/2014/main" id="{31F9C501-6B2B-2921-F2E9-85D645E58871}"/>
              </a:ext>
            </a:extLst>
          </p:cNvPr>
          <p:cNvSpPr/>
          <p:nvPr/>
        </p:nvSpPr>
        <p:spPr>
          <a:xfrm>
            <a:off x="1987901" y="3812206"/>
            <a:ext cx="1645950" cy="2274228"/>
          </a:xfrm>
          <a:prstGeom prst="roundRect">
            <a:avLst>
              <a:gd name="adj" fmla="val 7408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Metadata query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Science Data Discovery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430;p18">
            <a:extLst>
              <a:ext uri="{FF2B5EF4-FFF2-40B4-BE49-F238E27FC236}">
                <a16:creationId xmlns:a16="http://schemas.microsoft.com/office/drawing/2014/main" id="{C969E1B6-3416-8188-689E-DD314A9C8754}"/>
              </a:ext>
            </a:extLst>
          </p:cNvPr>
          <p:cNvSpPr/>
          <p:nvPr/>
        </p:nvSpPr>
        <p:spPr>
          <a:xfrm>
            <a:off x="4236368" y="3812204"/>
            <a:ext cx="1587600" cy="2274229"/>
          </a:xfrm>
          <a:prstGeom prst="roundRect">
            <a:avLst>
              <a:gd name="adj" fmla="val 6534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Who?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Permissions?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431;p18">
            <a:extLst>
              <a:ext uri="{FF2B5EF4-FFF2-40B4-BE49-F238E27FC236}">
                <a16:creationId xmlns:a16="http://schemas.microsoft.com/office/drawing/2014/main" id="{73588302-4452-0505-0990-C311039EFBAA}"/>
              </a:ext>
            </a:extLst>
          </p:cNvPr>
          <p:cNvSpPr/>
          <p:nvPr/>
        </p:nvSpPr>
        <p:spPr>
          <a:xfrm>
            <a:off x="6426434" y="3812204"/>
            <a:ext cx="1587600" cy="2274230"/>
          </a:xfrm>
          <a:prstGeom prst="roundRect">
            <a:avLst>
              <a:gd name="adj" fmla="val 6534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Data Logistics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Globally distributed storage sites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432;p18">
            <a:extLst>
              <a:ext uri="{FF2B5EF4-FFF2-40B4-BE49-F238E27FC236}">
                <a16:creationId xmlns:a16="http://schemas.microsoft.com/office/drawing/2014/main" id="{F962E5E1-CCC2-FB72-78D9-78104743BDDC}"/>
              </a:ext>
            </a:extLst>
          </p:cNvPr>
          <p:cNvSpPr/>
          <p:nvPr/>
        </p:nvSpPr>
        <p:spPr>
          <a:xfrm>
            <a:off x="8616501" y="3812204"/>
            <a:ext cx="1587600" cy="2274230"/>
          </a:xfrm>
          <a:prstGeom prst="roundRect">
            <a:avLst>
              <a:gd name="adj" fmla="val 7601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Compute Resource Management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Work sharing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433;p18">
            <a:extLst>
              <a:ext uri="{FF2B5EF4-FFF2-40B4-BE49-F238E27FC236}">
                <a16:creationId xmlns:a16="http://schemas.microsoft.com/office/drawing/2014/main" id="{F0BDCEF5-5615-818C-8A07-192895F8A4E8}"/>
              </a:ext>
            </a:extLst>
          </p:cNvPr>
          <p:cNvSpPr/>
          <p:nvPr/>
        </p:nvSpPr>
        <p:spPr>
          <a:xfrm>
            <a:off x="5226377" y="1165932"/>
            <a:ext cx="1739244" cy="80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oogle Shape;434;p18">
            <a:extLst>
              <a:ext uri="{FF2B5EF4-FFF2-40B4-BE49-F238E27FC236}">
                <a16:creationId xmlns:a16="http://schemas.microsoft.com/office/drawing/2014/main" id="{E0D5BB05-F2D3-B948-8F16-015906D26960}"/>
              </a:ext>
            </a:extLst>
          </p:cNvPr>
          <p:cNvGrpSpPr/>
          <p:nvPr/>
        </p:nvGrpSpPr>
        <p:grpSpPr>
          <a:xfrm>
            <a:off x="8834301" y="2151968"/>
            <a:ext cx="575993" cy="575993"/>
            <a:chOff x="5493278" y="2206951"/>
            <a:chExt cx="827100" cy="827100"/>
          </a:xfrm>
        </p:grpSpPr>
        <p:sp>
          <p:nvSpPr>
            <p:cNvPr id="45" name="Google Shape;435;p18">
              <a:extLst>
                <a:ext uri="{FF2B5EF4-FFF2-40B4-BE49-F238E27FC236}">
                  <a16:creationId xmlns:a16="http://schemas.microsoft.com/office/drawing/2014/main" id="{E9E78D75-B359-D9FB-CC7C-468A5E09EECD}"/>
                </a:ext>
              </a:extLst>
            </p:cNvPr>
            <p:cNvSpPr/>
            <p:nvPr/>
          </p:nvSpPr>
          <p:spPr>
            <a:xfrm>
              <a:off x="5493278" y="2206951"/>
              <a:ext cx="827100" cy="827100"/>
            </a:xfrm>
            <a:prstGeom prst="ellipse">
              <a:avLst/>
            </a:prstGeom>
            <a:solidFill>
              <a:srgbClr val="90C221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" name="Google Shape;436;p18">
              <a:extLst>
                <a:ext uri="{FF2B5EF4-FFF2-40B4-BE49-F238E27FC236}">
                  <a16:creationId xmlns:a16="http://schemas.microsoft.com/office/drawing/2014/main" id="{96468E8D-16DB-D02F-8708-C443C6540A7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667476" y="2404638"/>
              <a:ext cx="421390" cy="4214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Google Shape;437;p18">
            <a:extLst>
              <a:ext uri="{FF2B5EF4-FFF2-40B4-BE49-F238E27FC236}">
                <a16:creationId xmlns:a16="http://schemas.microsoft.com/office/drawing/2014/main" id="{47786C22-85F2-1CEC-F2DC-4B78DC75798A}"/>
              </a:ext>
            </a:extLst>
          </p:cNvPr>
          <p:cNvGrpSpPr/>
          <p:nvPr/>
        </p:nvGrpSpPr>
        <p:grpSpPr>
          <a:xfrm>
            <a:off x="9122298" y="3914974"/>
            <a:ext cx="575993" cy="575993"/>
            <a:chOff x="4900626" y="889151"/>
            <a:chExt cx="827100" cy="827100"/>
          </a:xfrm>
        </p:grpSpPr>
        <p:sp>
          <p:nvSpPr>
            <p:cNvPr id="48" name="Google Shape;438;p18">
              <a:extLst>
                <a:ext uri="{FF2B5EF4-FFF2-40B4-BE49-F238E27FC236}">
                  <a16:creationId xmlns:a16="http://schemas.microsoft.com/office/drawing/2014/main" id="{F693869C-45BA-C502-96D7-DD8B0D1AC63C}"/>
                </a:ext>
              </a:extLst>
            </p:cNvPr>
            <p:cNvSpPr/>
            <p:nvPr/>
          </p:nvSpPr>
          <p:spPr>
            <a:xfrm>
              <a:off x="4900626" y="889151"/>
              <a:ext cx="827100" cy="827100"/>
            </a:xfrm>
            <a:prstGeom prst="ellipse">
              <a:avLst/>
            </a:prstGeom>
            <a:solidFill>
              <a:srgbClr val="57687C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" name="Google Shape;439;p18">
              <a:extLst>
                <a:ext uri="{FF2B5EF4-FFF2-40B4-BE49-F238E27FC236}">
                  <a16:creationId xmlns:a16="http://schemas.microsoft.com/office/drawing/2014/main" id="{C354FACE-2239-DA41-2E7F-24467BFC3BE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03420" y="1071992"/>
              <a:ext cx="421390" cy="4213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440;p18">
            <a:extLst>
              <a:ext uri="{FF2B5EF4-FFF2-40B4-BE49-F238E27FC236}">
                <a16:creationId xmlns:a16="http://schemas.microsoft.com/office/drawing/2014/main" id="{D25F8C43-2C04-7CF8-5AF7-7AA7749C2056}"/>
              </a:ext>
            </a:extLst>
          </p:cNvPr>
          <p:cNvGrpSpPr/>
          <p:nvPr/>
        </p:nvGrpSpPr>
        <p:grpSpPr>
          <a:xfrm>
            <a:off x="2522879" y="3951942"/>
            <a:ext cx="575993" cy="575993"/>
            <a:chOff x="2831974" y="2054551"/>
            <a:chExt cx="827100" cy="827100"/>
          </a:xfrm>
        </p:grpSpPr>
        <p:sp>
          <p:nvSpPr>
            <p:cNvPr id="51" name="Google Shape;441;p18">
              <a:extLst>
                <a:ext uri="{FF2B5EF4-FFF2-40B4-BE49-F238E27FC236}">
                  <a16:creationId xmlns:a16="http://schemas.microsoft.com/office/drawing/2014/main" id="{7192FB47-3D00-CE95-5ABB-E2BFC4EFF11F}"/>
                </a:ext>
              </a:extLst>
            </p:cNvPr>
            <p:cNvSpPr/>
            <p:nvPr/>
          </p:nvSpPr>
          <p:spPr>
            <a:xfrm>
              <a:off x="2831974" y="2054551"/>
              <a:ext cx="827100" cy="827100"/>
            </a:xfrm>
            <a:prstGeom prst="ellipse">
              <a:avLst/>
            </a:prstGeom>
            <a:solidFill>
              <a:srgbClr val="07A398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" name="Google Shape;442;p18">
              <a:extLst>
                <a:ext uri="{FF2B5EF4-FFF2-40B4-BE49-F238E27FC236}">
                  <a16:creationId xmlns:a16="http://schemas.microsoft.com/office/drawing/2014/main" id="{61FF8FF0-2010-774D-2C8E-B76E204FDBB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34769" y="2266887"/>
              <a:ext cx="421390" cy="421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Google Shape;443;p18">
            <a:extLst>
              <a:ext uri="{FF2B5EF4-FFF2-40B4-BE49-F238E27FC236}">
                <a16:creationId xmlns:a16="http://schemas.microsoft.com/office/drawing/2014/main" id="{D58CCF94-9C4A-1CAD-A871-379C9338604B}"/>
              </a:ext>
            </a:extLst>
          </p:cNvPr>
          <p:cNvGrpSpPr/>
          <p:nvPr/>
        </p:nvGrpSpPr>
        <p:grpSpPr>
          <a:xfrm>
            <a:off x="9473458" y="3040437"/>
            <a:ext cx="575207" cy="575993"/>
            <a:chOff x="4900626" y="3209753"/>
            <a:chExt cx="827100" cy="827100"/>
          </a:xfrm>
        </p:grpSpPr>
        <p:sp>
          <p:nvSpPr>
            <p:cNvPr id="54" name="Google Shape;444;p18">
              <a:extLst>
                <a:ext uri="{FF2B5EF4-FFF2-40B4-BE49-F238E27FC236}">
                  <a16:creationId xmlns:a16="http://schemas.microsoft.com/office/drawing/2014/main" id="{286DDC48-3F16-F2A4-62FF-986EAD9FFB12}"/>
                </a:ext>
              </a:extLst>
            </p:cNvPr>
            <p:cNvSpPr/>
            <p:nvPr/>
          </p:nvSpPr>
          <p:spPr>
            <a:xfrm>
              <a:off x="4900626" y="3209753"/>
              <a:ext cx="827100" cy="827100"/>
            </a:xfrm>
            <a:prstGeom prst="ellipse">
              <a:avLst/>
            </a:prstGeom>
            <a:solidFill>
              <a:srgbClr val="FBA200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Google Shape;445;p18">
              <a:extLst>
                <a:ext uri="{FF2B5EF4-FFF2-40B4-BE49-F238E27FC236}">
                  <a16:creationId xmlns:a16="http://schemas.microsoft.com/office/drawing/2014/main" id="{F4B01B57-D8B9-5646-71A3-B3572C88B9B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80681" y="3378111"/>
              <a:ext cx="466849" cy="466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Google Shape;446;p18">
            <a:extLst>
              <a:ext uri="{FF2B5EF4-FFF2-40B4-BE49-F238E27FC236}">
                <a16:creationId xmlns:a16="http://schemas.microsoft.com/office/drawing/2014/main" id="{576726A4-0F49-6DD2-7407-811E13F35B1F}"/>
              </a:ext>
            </a:extLst>
          </p:cNvPr>
          <p:cNvGrpSpPr/>
          <p:nvPr/>
        </p:nvGrpSpPr>
        <p:grpSpPr>
          <a:xfrm>
            <a:off x="9472672" y="2158944"/>
            <a:ext cx="575993" cy="575993"/>
            <a:chOff x="3411982" y="889151"/>
            <a:chExt cx="827100" cy="827100"/>
          </a:xfrm>
        </p:grpSpPr>
        <p:sp>
          <p:nvSpPr>
            <p:cNvPr id="57" name="Google Shape;447;p18">
              <a:extLst>
                <a:ext uri="{FF2B5EF4-FFF2-40B4-BE49-F238E27FC236}">
                  <a16:creationId xmlns:a16="http://schemas.microsoft.com/office/drawing/2014/main" id="{0D25B490-B649-2646-AC2D-91D063B9B76F}"/>
                </a:ext>
              </a:extLst>
            </p:cNvPr>
            <p:cNvSpPr/>
            <p:nvPr/>
          </p:nvSpPr>
          <p:spPr>
            <a:xfrm>
              <a:off x="3411982" y="889151"/>
              <a:ext cx="827100" cy="827100"/>
            </a:xfrm>
            <a:prstGeom prst="ellipse">
              <a:avLst/>
            </a:prstGeom>
            <a:solidFill>
              <a:srgbClr val="0680C3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" name="Google Shape;448;p18">
              <a:extLst>
                <a:ext uri="{FF2B5EF4-FFF2-40B4-BE49-F238E27FC236}">
                  <a16:creationId xmlns:a16="http://schemas.microsoft.com/office/drawing/2014/main" id="{7342A29E-C566-AF97-A91A-8C89D76959A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92100" y="1031550"/>
              <a:ext cx="466851" cy="466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Google Shape;449;p18">
            <a:extLst>
              <a:ext uri="{FF2B5EF4-FFF2-40B4-BE49-F238E27FC236}">
                <a16:creationId xmlns:a16="http://schemas.microsoft.com/office/drawing/2014/main" id="{7AD35C76-E374-97A1-3F6F-A81BE91C6548}"/>
              </a:ext>
            </a:extLst>
          </p:cNvPr>
          <p:cNvGrpSpPr/>
          <p:nvPr/>
        </p:nvGrpSpPr>
        <p:grpSpPr>
          <a:xfrm>
            <a:off x="8198676" y="2169851"/>
            <a:ext cx="575993" cy="575993"/>
            <a:chOff x="3411982" y="3209753"/>
            <a:chExt cx="827100" cy="827100"/>
          </a:xfrm>
        </p:grpSpPr>
        <p:sp>
          <p:nvSpPr>
            <p:cNvPr id="60" name="Google Shape;450;p18">
              <a:extLst>
                <a:ext uri="{FF2B5EF4-FFF2-40B4-BE49-F238E27FC236}">
                  <a16:creationId xmlns:a16="http://schemas.microsoft.com/office/drawing/2014/main" id="{D5EC7EA4-900E-44E6-8EC3-5FDF0F39063A}"/>
                </a:ext>
              </a:extLst>
            </p:cNvPr>
            <p:cNvSpPr/>
            <p:nvPr/>
          </p:nvSpPr>
          <p:spPr>
            <a:xfrm>
              <a:off x="3411982" y="3209753"/>
              <a:ext cx="827100" cy="827100"/>
            </a:xfrm>
            <a:prstGeom prst="ellipse">
              <a:avLst/>
            </a:prstGeom>
            <a:solidFill>
              <a:srgbClr val="E62601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51;p18">
              <a:extLst>
                <a:ext uri="{FF2B5EF4-FFF2-40B4-BE49-F238E27FC236}">
                  <a16:creationId xmlns:a16="http://schemas.microsoft.com/office/drawing/2014/main" id="{0B413080-0004-4F1E-11D8-4530CE971558}"/>
                </a:ext>
              </a:extLst>
            </p:cNvPr>
            <p:cNvSpPr/>
            <p:nvPr/>
          </p:nvSpPr>
          <p:spPr>
            <a:xfrm flipH="1">
              <a:off x="3631543" y="3437700"/>
              <a:ext cx="418282" cy="424685"/>
            </a:xfrm>
            <a:custGeom>
              <a:avLst/>
              <a:gdLst/>
              <a:ahLst/>
              <a:cxnLst/>
              <a:rect l="l" t="t" r="r" b="b"/>
              <a:pathLst>
                <a:path w="3217557" h="2654282" extrusionOk="0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" name="Google Shape;452;p18">
            <a:extLst>
              <a:ext uri="{FF2B5EF4-FFF2-40B4-BE49-F238E27FC236}">
                <a16:creationId xmlns:a16="http://schemas.microsoft.com/office/drawing/2014/main" id="{4926BD03-A10C-8E6B-13A7-B139A72B729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9503" y="3878434"/>
            <a:ext cx="576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453;p18">
            <a:extLst>
              <a:ext uri="{FF2B5EF4-FFF2-40B4-BE49-F238E27FC236}">
                <a16:creationId xmlns:a16="http://schemas.microsoft.com/office/drawing/2014/main" id="{EF9F43C1-F6DC-76E5-4F97-033C175F127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8901" y="393513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26/11/22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SRC Logical View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427;p18">
            <a:extLst>
              <a:ext uri="{FF2B5EF4-FFF2-40B4-BE49-F238E27FC236}">
                <a16:creationId xmlns:a16="http://schemas.microsoft.com/office/drawing/2014/main" id="{55FDC3BB-3845-3A26-8E48-80300F02511E}"/>
              </a:ext>
            </a:extLst>
          </p:cNvPr>
          <p:cNvSpPr/>
          <p:nvPr/>
        </p:nvSpPr>
        <p:spPr>
          <a:xfrm>
            <a:off x="1987900" y="2045141"/>
            <a:ext cx="8216199" cy="80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Science Platform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428;p18">
            <a:extLst>
              <a:ext uri="{FF2B5EF4-FFF2-40B4-BE49-F238E27FC236}">
                <a16:creationId xmlns:a16="http://schemas.microsoft.com/office/drawing/2014/main" id="{5896ADB7-0EBC-2398-664D-C6644D7F75CC}"/>
              </a:ext>
            </a:extLst>
          </p:cNvPr>
          <p:cNvSpPr/>
          <p:nvPr/>
        </p:nvSpPr>
        <p:spPr>
          <a:xfrm>
            <a:off x="1987900" y="2928234"/>
            <a:ext cx="8216200" cy="80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Interface (API layer)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429;p18">
            <a:extLst>
              <a:ext uri="{FF2B5EF4-FFF2-40B4-BE49-F238E27FC236}">
                <a16:creationId xmlns:a16="http://schemas.microsoft.com/office/drawing/2014/main" id="{31F9C501-6B2B-2921-F2E9-85D645E58871}"/>
              </a:ext>
            </a:extLst>
          </p:cNvPr>
          <p:cNvSpPr/>
          <p:nvPr/>
        </p:nvSpPr>
        <p:spPr>
          <a:xfrm>
            <a:off x="1987901" y="3812206"/>
            <a:ext cx="1645950" cy="2274228"/>
          </a:xfrm>
          <a:prstGeom prst="roundRect">
            <a:avLst>
              <a:gd name="adj" fmla="val 7408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Metadata query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Science Data Discovery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430;p18">
            <a:extLst>
              <a:ext uri="{FF2B5EF4-FFF2-40B4-BE49-F238E27FC236}">
                <a16:creationId xmlns:a16="http://schemas.microsoft.com/office/drawing/2014/main" id="{C969E1B6-3416-8188-689E-DD314A9C8754}"/>
              </a:ext>
            </a:extLst>
          </p:cNvPr>
          <p:cNvSpPr/>
          <p:nvPr/>
        </p:nvSpPr>
        <p:spPr>
          <a:xfrm>
            <a:off x="4236368" y="3812204"/>
            <a:ext cx="1587600" cy="2274229"/>
          </a:xfrm>
          <a:prstGeom prst="roundRect">
            <a:avLst>
              <a:gd name="adj" fmla="val 6534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Who?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Permissions?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431;p18">
            <a:extLst>
              <a:ext uri="{FF2B5EF4-FFF2-40B4-BE49-F238E27FC236}">
                <a16:creationId xmlns:a16="http://schemas.microsoft.com/office/drawing/2014/main" id="{73588302-4452-0505-0990-C311039EFBAA}"/>
              </a:ext>
            </a:extLst>
          </p:cNvPr>
          <p:cNvSpPr/>
          <p:nvPr/>
        </p:nvSpPr>
        <p:spPr>
          <a:xfrm>
            <a:off x="6426434" y="3812204"/>
            <a:ext cx="1587600" cy="2274230"/>
          </a:xfrm>
          <a:prstGeom prst="roundRect">
            <a:avLst>
              <a:gd name="adj" fmla="val 6534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Data Logistics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Globally distributed storage sites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432;p18">
            <a:extLst>
              <a:ext uri="{FF2B5EF4-FFF2-40B4-BE49-F238E27FC236}">
                <a16:creationId xmlns:a16="http://schemas.microsoft.com/office/drawing/2014/main" id="{F962E5E1-CCC2-FB72-78D9-78104743BDDC}"/>
              </a:ext>
            </a:extLst>
          </p:cNvPr>
          <p:cNvSpPr/>
          <p:nvPr/>
        </p:nvSpPr>
        <p:spPr>
          <a:xfrm>
            <a:off x="8616501" y="3812204"/>
            <a:ext cx="1587600" cy="2274230"/>
          </a:xfrm>
          <a:prstGeom prst="roundRect">
            <a:avLst>
              <a:gd name="adj" fmla="val 7601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Compute Resource Management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Work sharing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433;p18">
            <a:extLst>
              <a:ext uri="{FF2B5EF4-FFF2-40B4-BE49-F238E27FC236}">
                <a16:creationId xmlns:a16="http://schemas.microsoft.com/office/drawing/2014/main" id="{F0BDCEF5-5615-818C-8A07-192895F8A4E8}"/>
              </a:ext>
            </a:extLst>
          </p:cNvPr>
          <p:cNvSpPr/>
          <p:nvPr/>
        </p:nvSpPr>
        <p:spPr>
          <a:xfrm>
            <a:off x="5226377" y="1165932"/>
            <a:ext cx="1739244" cy="80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oogle Shape;434;p18">
            <a:extLst>
              <a:ext uri="{FF2B5EF4-FFF2-40B4-BE49-F238E27FC236}">
                <a16:creationId xmlns:a16="http://schemas.microsoft.com/office/drawing/2014/main" id="{E0D5BB05-F2D3-B948-8F16-015906D26960}"/>
              </a:ext>
            </a:extLst>
          </p:cNvPr>
          <p:cNvGrpSpPr/>
          <p:nvPr/>
        </p:nvGrpSpPr>
        <p:grpSpPr>
          <a:xfrm>
            <a:off x="8834301" y="2151968"/>
            <a:ext cx="575993" cy="575993"/>
            <a:chOff x="5493278" y="2206951"/>
            <a:chExt cx="827100" cy="827100"/>
          </a:xfrm>
        </p:grpSpPr>
        <p:sp>
          <p:nvSpPr>
            <p:cNvPr id="45" name="Google Shape;435;p18">
              <a:extLst>
                <a:ext uri="{FF2B5EF4-FFF2-40B4-BE49-F238E27FC236}">
                  <a16:creationId xmlns:a16="http://schemas.microsoft.com/office/drawing/2014/main" id="{E9E78D75-B359-D9FB-CC7C-468A5E09EECD}"/>
                </a:ext>
              </a:extLst>
            </p:cNvPr>
            <p:cNvSpPr/>
            <p:nvPr/>
          </p:nvSpPr>
          <p:spPr>
            <a:xfrm>
              <a:off x="5493278" y="2206951"/>
              <a:ext cx="827100" cy="827100"/>
            </a:xfrm>
            <a:prstGeom prst="ellipse">
              <a:avLst/>
            </a:prstGeom>
            <a:solidFill>
              <a:srgbClr val="90C221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" name="Google Shape;436;p18">
              <a:extLst>
                <a:ext uri="{FF2B5EF4-FFF2-40B4-BE49-F238E27FC236}">
                  <a16:creationId xmlns:a16="http://schemas.microsoft.com/office/drawing/2014/main" id="{96468E8D-16DB-D02F-8708-C443C6540A7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667476" y="2404638"/>
              <a:ext cx="421390" cy="4214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Google Shape;437;p18">
            <a:extLst>
              <a:ext uri="{FF2B5EF4-FFF2-40B4-BE49-F238E27FC236}">
                <a16:creationId xmlns:a16="http://schemas.microsoft.com/office/drawing/2014/main" id="{47786C22-85F2-1CEC-F2DC-4B78DC75798A}"/>
              </a:ext>
            </a:extLst>
          </p:cNvPr>
          <p:cNvGrpSpPr/>
          <p:nvPr/>
        </p:nvGrpSpPr>
        <p:grpSpPr>
          <a:xfrm>
            <a:off x="9122298" y="3914974"/>
            <a:ext cx="575993" cy="575993"/>
            <a:chOff x="4900626" y="889151"/>
            <a:chExt cx="827100" cy="827100"/>
          </a:xfrm>
        </p:grpSpPr>
        <p:sp>
          <p:nvSpPr>
            <p:cNvPr id="48" name="Google Shape;438;p18">
              <a:extLst>
                <a:ext uri="{FF2B5EF4-FFF2-40B4-BE49-F238E27FC236}">
                  <a16:creationId xmlns:a16="http://schemas.microsoft.com/office/drawing/2014/main" id="{F693869C-45BA-C502-96D7-DD8B0D1AC63C}"/>
                </a:ext>
              </a:extLst>
            </p:cNvPr>
            <p:cNvSpPr/>
            <p:nvPr/>
          </p:nvSpPr>
          <p:spPr>
            <a:xfrm>
              <a:off x="4900626" y="889151"/>
              <a:ext cx="827100" cy="827100"/>
            </a:xfrm>
            <a:prstGeom prst="ellipse">
              <a:avLst/>
            </a:prstGeom>
            <a:solidFill>
              <a:srgbClr val="57687C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" name="Google Shape;439;p18">
              <a:extLst>
                <a:ext uri="{FF2B5EF4-FFF2-40B4-BE49-F238E27FC236}">
                  <a16:creationId xmlns:a16="http://schemas.microsoft.com/office/drawing/2014/main" id="{C354FACE-2239-DA41-2E7F-24467BFC3BE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03420" y="1071992"/>
              <a:ext cx="421390" cy="4213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440;p18">
            <a:extLst>
              <a:ext uri="{FF2B5EF4-FFF2-40B4-BE49-F238E27FC236}">
                <a16:creationId xmlns:a16="http://schemas.microsoft.com/office/drawing/2014/main" id="{D25F8C43-2C04-7CF8-5AF7-7AA7749C2056}"/>
              </a:ext>
            </a:extLst>
          </p:cNvPr>
          <p:cNvGrpSpPr/>
          <p:nvPr/>
        </p:nvGrpSpPr>
        <p:grpSpPr>
          <a:xfrm>
            <a:off x="2522879" y="3951942"/>
            <a:ext cx="575993" cy="575993"/>
            <a:chOff x="2831974" y="2054551"/>
            <a:chExt cx="827100" cy="827100"/>
          </a:xfrm>
        </p:grpSpPr>
        <p:sp>
          <p:nvSpPr>
            <p:cNvPr id="51" name="Google Shape;441;p18">
              <a:extLst>
                <a:ext uri="{FF2B5EF4-FFF2-40B4-BE49-F238E27FC236}">
                  <a16:creationId xmlns:a16="http://schemas.microsoft.com/office/drawing/2014/main" id="{7192FB47-3D00-CE95-5ABB-E2BFC4EFF11F}"/>
                </a:ext>
              </a:extLst>
            </p:cNvPr>
            <p:cNvSpPr/>
            <p:nvPr/>
          </p:nvSpPr>
          <p:spPr>
            <a:xfrm>
              <a:off x="2831974" y="2054551"/>
              <a:ext cx="827100" cy="827100"/>
            </a:xfrm>
            <a:prstGeom prst="ellipse">
              <a:avLst/>
            </a:prstGeom>
            <a:solidFill>
              <a:srgbClr val="07A398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" name="Google Shape;442;p18">
              <a:extLst>
                <a:ext uri="{FF2B5EF4-FFF2-40B4-BE49-F238E27FC236}">
                  <a16:creationId xmlns:a16="http://schemas.microsoft.com/office/drawing/2014/main" id="{61FF8FF0-2010-774D-2C8E-B76E204FDBB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34769" y="2266887"/>
              <a:ext cx="421390" cy="421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Google Shape;443;p18">
            <a:extLst>
              <a:ext uri="{FF2B5EF4-FFF2-40B4-BE49-F238E27FC236}">
                <a16:creationId xmlns:a16="http://schemas.microsoft.com/office/drawing/2014/main" id="{D58CCF94-9C4A-1CAD-A871-379C9338604B}"/>
              </a:ext>
            </a:extLst>
          </p:cNvPr>
          <p:cNvGrpSpPr/>
          <p:nvPr/>
        </p:nvGrpSpPr>
        <p:grpSpPr>
          <a:xfrm>
            <a:off x="9473458" y="3040437"/>
            <a:ext cx="575207" cy="575993"/>
            <a:chOff x="4900626" y="3209753"/>
            <a:chExt cx="827100" cy="827100"/>
          </a:xfrm>
        </p:grpSpPr>
        <p:sp>
          <p:nvSpPr>
            <p:cNvPr id="54" name="Google Shape;444;p18">
              <a:extLst>
                <a:ext uri="{FF2B5EF4-FFF2-40B4-BE49-F238E27FC236}">
                  <a16:creationId xmlns:a16="http://schemas.microsoft.com/office/drawing/2014/main" id="{286DDC48-3F16-F2A4-62FF-986EAD9FFB12}"/>
                </a:ext>
              </a:extLst>
            </p:cNvPr>
            <p:cNvSpPr/>
            <p:nvPr/>
          </p:nvSpPr>
          <p:spPr>
            <a:xfrm>
              <a:off x="4900626" y="3209753"/>
              <a:ext cx="827100" cy="827100"/>
            </a:xfrm>
            <a:prstGeom prst="ellipse">
              <a:avLst/>
            </a:prstGeom>
            <a:solidFill>
              <a:srgbClr val="FBA200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Google Shape;445;p18">
              <a:extLst>
                <a:ext uri="{FF2B5EF4-FFF2-40B4-BE49-F238E27FC236}">
                  <a16:creationId xmlns:a16="http://schemas.microsoft.com/office/drawing/2014/main" id="{F4B01B57-D8B9-5646-71A3-B3572C88B9B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80681" y="3378111"/>
              <a:ext cx="466849" cy="466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Google Shape;446;p18">
            <a:extLst>
              <a:ext uri="{FF2B5EF4-FFF2-40B4-BE49-F238E27FC236}">
                <a16:creationId xmlns:a16="http://schemas.microsoft.com/office/drawing/2014/main" id="{576726A4-0F49-6DD2-7407-811E13F35B1F}"/>
              </a:ext>
            </a:extLst>
          </p:cNvPr>
          <p:cNvGrpSpPr/>
          <p:nvPr/>
        </p:nvGrpSpPr>
        <p:grpSpPr>
          <a:xfrm>
            <a:off x="9472672" y="2158944"/>
            <a:ext cx="575993" cy="575993"/>
            <a:chOff x="3411982" y="889151"/>
            <a:chExt cx="827100" cy="827100"/>
          </a:xfrm>
        </p:grpSpPr>
        <p:sp>
          <p:nvSpPr>
            <p:cNvPr id="57" name="Google Shape;447;p18">
              <a:extLst>
                <a:ext uri="{FF2B5EF4-FFF2-40B4-BE49-F238E27FC236}">
                  <a16:creationId xmlns:a16="http://schemas.microsoft.com/office/drawing/2014/main" id="{0D25B490-B649-2646-AC2D-91D063B9B76F}"/>
                </a:ext>
              </a:extLst>
            </p:cNvPr>
            <p:cNvSpPr/>
            <p:nvPr/>
          </p:nvSpPr>
          <p:spPr>
            <a:xfrm>
              <a:off x="3411982" y="889151"/>
              <a:ext cx="827100" cy="827100"/>
            </a:xfrm>
            <a:prstGeom prst="ellipse">
              <a:avLst/>
            </a:prstGeom>
            <a:solidFill>
              <a:srgbClr val="0680C3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" name="Google Shape;448;p18">
              <a:extLst>
                <a:ext uri="{FF2B5EF4-FFF2-40B4-BE49-F238E27FC236}">
                  <a16:creationId xmlns:a16="http://schemas.microsoft.com/office/drawing/2014/main" id="{7342A29E-C566-AF97-A91A-8C89D76959A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92100" y="1031550"/>
              <a:ext cx="466851" cy="466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Google Shape;449;p18">
            <a:extLst>
              <a:ext uri="{FF2B5EF4-FFF2-40B4-BE49-F238E27FC236}">
                <a16:creationId xmlns:a16="http://schemas.microsoft.com/office/drawing/2014/main" id="{7AD35C76-E374-97A1-3F6F-A81BE91C6548}"/>
              </a:ext>
            </a:extLst>
          </p:cNvPr>
          <p:cNvGrpSpPr/>
          <p:nvPr/>
        </p:nvGrpSpPr>
        <p:grpSpPr>
          <a:xfrm>
            <a:off x="8198676" y="2169851"/>
            <a:ext cx="575993" cy="575993"/>
            <a:chOff x="3411982" y="3209753"/>
            <a:chExt cx="827100" cy="827100"/>
          </a:xfrm>
        </p:grpSpPr>
        <p:sp>
          <p:nvSpPr>
            <p:cNvPr id="60" name="Google Shape;450;p18">
              <a:extLst>
                <a:ext uri="{FF2B5EF4-FFF2-40B4-BE49-F238E27FC236}">
                  <a16:creationId xmlns:a16="http://schemas.microsoft.com/office/drawing/2014/main" id="{D5EC7EA4-900E-44E6-8EC3-5FDF0F39063A}"/>
                </a:ext>
              </a:extLst>
            </p:cNvPr>
            <p:cNvSpPr/>
            <p:nvPr/>
          </p:nvSpPr>
          <p:spPr>
            <a:xfrm>
              <a:off x="3411982" y="3209753"/>
              <a:ext cx="827100" cy="827100"/>
            </a:xfrm>
            <a:prstGeom prst="ellipse">
              <a:avLst/>
            </a:prstGeom>
            <a:solidFill>
              <a:srgbClr val="E62601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51;p18">
              <a:extLst>
                <a:ext uri="{FF2B5EF4-FFF2-40B4-BE49-F238E27FC236}">
                  <a16:creationId xmlns:a16="http://schemas.microsoft.com/office/drawing/2014/main" id="{0B413080-0004-4F1E-11D8-4530CE971558}"/>
                </a:ext>
              </a:extLst>
            </p:cNvPr>
            <p:cNvSpPr/>
            <p:nvPr/>
          </p:nvSpPr>
          <p:spPr>
            <a:xfrm flipH="1">
              <a:off x="3631543" y="3437700"/>
              <a:ext cx="418282" cy="424685"/>
            </a:xfrm>
            <a:custGeom>
              <a:avLst/>
              <a:gdLst/>
              <a:ahLst/>
              <a:cxnLst/>
              <a:rect l="l" t="t" r="r" b="b"/>
              <a:pathLst>
                <a:path w="3217557" h="2654282" extrusionOk="0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8" rIns="121900" bIns="60938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" name="Google Shape;452;p18">
            <a:extLst>
              <a:ext uri="{FF2B5EF4-FFF2-40B4-BE49-F238E27FC236}">
                <a16:creationId xmlns:a16="http://schemas.microsoft.com/office/drawing/2014/main" id="{4926BD03-A10C-8E6B-13A7-B139A72B729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9503" y="3878434"/>
            <a:ext cx="576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453;p18">
            <a:extLst>
              <a:ext uri="{FF2B5EF4-FFF2-40B4-BE49-F238E27FC236}">
                <a16:creationId xmlns:a16="http://schemas.microsoft.com/office/drawing/2014/main" id="{EF9F43C1-F6DC-76E5-4F97-033C175F127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8901" y="393513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ESCAPE_DIOS  Data Infrastructure for Open Science">
            <a:extLst>
              <a:ext uri="{FF2B5EF4-FFF2-40B4-BE49-F238E27FC236}">
                <a16:creationId xmlns:a16="http://schemas.microsoft.com/office/drawing/2014/main" id="{3CFCB333-0586-1F7D-3DA9-532AF856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59" y="5361257"/>
            <a:ext cx="2767344" cy="753813"/>
          </a:xfrm>
          <a:prstGeom prst="rect">
            <a:avLst/>
          </a:prstGeom>
          <a:noFill/>
          <a:effectLst>
            <a:glow rad="25159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A30804D-EA91-539C-7833-416068F6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18" y="5361257"/>
            <a:ext cx="2179031" cy="753814"/>
          </a:xfrm>
          <a:prstGeom prst="rect">
            <a:avLst/>
          </a:prstGeom>
          <a:noFill/>
          <a:effectLst>
            <a:glow rad="25159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046FE96-9144-ED82-039C-97EC024C0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4385">
            <a:off x="2186043" y="2537643"/>
            <a:ext cx="2111375" cy="500352"/>
          </a:xfrm>
          <a:prstGeom prst="rect">
            <a:avLst/>
          </a:prstGeom>
          <a:noFill/>
          <a:effectLst>
            <a:glow rad="25159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58004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Event-Template-OCT2022" id="{DB54EC2F-0AAA-5B48-8FF2-7A9AE5AAFCDB}" vid="{4055EDC1-8A09-FD45-A756-EAA6D95D326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884</Words>
  <Application>Microsoft Macintosh PowerPoint</Application>
  <PresentationFormat>Widescreen</PresentationFormat>
  <Paragraphs>172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Akzidenz-Grotesk BQ</vt:lpstr>
      <vt:lpstr>Arial</vt:lpstr>
      <vt:lpstr>Calibri</vt:lpstr>
      <vt:lpstr>Calibri Light</vt:lpstr>
      <vt:lpstr>Verdana</vt:lpstr>
      <vt:lpstr>Master slide</vt:lpstr>
      <vt:lpstr>ESAP Within the SKA Regional Centre Development Effort</vt:lpstr>
      <vt:lpstr>Overview</vt:lpstr>
      <vt:lpstr>The SKA Project</vt:lpstr>
      <vt:lpstr>SKA Regional Centres: SKAO data processing stages</vt:lpstr>
      <vt:lpstr>The SRC Vision</vt:lpstr>
      <vt:lpstr>PowerPoint Presentation</vt:lpstr>
      <vt:lpstr>PowerPoint Presentation</vt:lpstr>
      <vt:lpstr>SRC Logical View</vt:lpstr>
      <vt:lpstr>SRC Logical View</vt:lpstr>
      <vt:lpstr>ESCAPE prototyping - SKAO</vt:lpstr>
      <vt:lpstr>ESCAPE prototyping - SKAO</vt:lpstr>
      <vt:lpstr>ESCAPE prototyping - SKAO</vt:lpstr>
      <vt:lpstr>SRC Network Prototyping - 2022 onwards</vt:lpstr>
      <vt:lpstr>SRC Network Prototyping - 2022 onwards</vt:lpstr>
      <vt:lpstr>Other Benefits of ESCAPE</vt:lpstr>
      <vt:lpstr>Thanks to all our collaborators!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 Schillaci</dc:creator>
  <cp:lastModifiedBy>Collinson, James</cp:lastModifiedBy>
  <cp:revision>46</cp:revision>
  <dcterms:created xsi:type="dcterms:W3CDTF">2020-09-17T09:10:54Z</dcterms:created>
  <dcterms:modified xsi:type="dcterms:W3CDTF">2022-11-26T19:05:00Z</dcterms:modified>
</cp:coreProperties>
</file>