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1"/>
  </p:notesMasterIdLst>
  <p:sldIdLst>
    <p:sldId id="256" r:id="rId2"/>
    <p:sldId id="257" r:id="rId3"/>
    <p:sldId id="258" r:id="rId4"/>
    <p:sldId id="1147" r:id="rId5"/>
    <p:sldId id="277" r:id="rId6"/>
    <p:sldId id="265" r:id="rId7"/>
    <p:sldId id="260" r:id="rId8"/>
    <p:sldId id="266" r:id="rId9"/>
    <p:sldId id="1149" r:id="rId10"/>
    <p:sldId id="261" r:id="rId11"/>
    <p:sldId id="274" r:id="rId12"/>
    <p:sldId id="263" r:id="rId13"/>
    <p:sldId id="1148" r:id="rId14"/>
    <p:sldId id="268" r:id="rId15"/>
    <p:sldId id="271" r:id="rId16"/>
    <p:sldId id="281" r:id="rId17"/>
    <p:sldId id="282" r:id="rId18"/>
    <p:sldId id="279" r:id="rId19"/>
    <p:sldId id="280"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71">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VzWgxqf0zb9DWwATxMg/JviSx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7"/>
  </p:normalViewPr>
  <p:slideViewPr>
    <p:cSldViewPr snapToGrid="0">
      <p:cViewPr varScale="1">
        <p:scale>
          <a:sx n="79" d="100"/>
          <a:sy n="79" d="100"/>
        </p:scale>
        <p:origin x="816" y="82"/>
      </p:cViewPr>
      <p:guideLst>
        <p:guide orient="horz" pos="217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The shared vision between the EC, MS&amp;AC and a large community</a:t>
            </a:r>
            <a:endParaRPr/>
          </a:p>
          <a:p>
            <a:pPr marL="171450" lvl="0" indent="-171450" algn="l" rtl="0">
              <a:spcBef>
                <a:spcPts val="0"/>
              </a:spcBef>
              <a:spcAft>
                <a:spcPts val="0"/>
              </a:spcAft>
              <a:buClr>
                <a:schemeClr val="dk1"/>
              </a:buClr>
              <a:buSzPts val="1200"/>
              <a:buFont typeface="Arial"/>
              <a:buChar char="•"/>
            </a:pPr>
            <a:r>
              <a:rPr lang="en-GB"/>
              <a:t>The decision of the governing bodies to institute a Co-programmed European Association as the best instrument to achieve that vision “</a:t>
            </a:r>
            <a:r>
              <a:rPr lang="en-GB">
                <a:solidFill>
                  <a:srgbClr val="C00000"/>
                </a:solidFill>
              </a:rPr>
              <a:t>to overcome the fragmentation and to provide a framework for collaboration and pooling of resources at European, national, regional and institutional levels</a:t>
            </a:r>
            <a:r>
              <a:rPr lang="en-GB"/>
              <a:t>.”</a:t>
            </a:r>
            <a:endParaRPr/>
          </a:p>
          <a:p>
            <a:pPr marL="171450" lvl="0" indent="-171450" algn="l" rtl="0">
              <a:lnSpc>
                <a:spcPct val="100000"/>
              </a:lnSpc>
              <a:spcBef>
                <a:spcPts val="0"/>
              </a:spcBef>
              <a:spcAft>
                <a:spcPts val="0"/>
              </a:spcAft>
              <a:buClr>
                <a:schemeClr val="dk1"/>
              </a:buClr>
              <a:buSzPts val="1200"/>
              <a:buFont typeface="Arial"/>
              <a:buChar char="•"/>
            </a:pPr>
            <a:r>
              <a:rPr lang="en-GB"/>
              <a:t>This instrument requires the incorporation of a new legal entity: the EOSC Association which will have as members all relevant stakeholders in the EOSC ecosystem and will enter into a contractual agreement with the European Commission to direct the Partnership under Horizon Europe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5" name="Google Shape;1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044050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The shared vision between the EC, MS&amp;AC and a large community</a:t>
            </a:r>
            <a:endParaRPr/>
          </a:p>
          <a:p>
            <a:pPr marL="171450" lvl="0" indent="-171450" algn="l" rtl="0">
              <a:spcBef>
                <a:spcPts val="0"/>
              </a:spcBef>
              <a:spcAft>
                <a:spcPts val="0"/>
              </a:spcAft>
              <a:buClr>
                <a:schemeClr val="dk1"/>
              </a:buClr>
              <a:buSzPts val="1200"/>
              <a:buFont typeface="Arial"/>
              <a:buChar char="•"/>
            </a:pPr>
            <a:r>
              <a:rPr lang="en-GB"/>
              <a:t>The decision of the governing bodies to institute a Co-programmed European Association as the best instrument to achieve that vision “</a:t>
            </a:r>
            <a:r>
              <a:rPr lang="en-GB">
                <a:solidFill>
                  <a:srgbClr val="C00000"/>
                </a:solidFill>
              </a:rPr>
              <a:t>to overcome the fragmentation and to provide a framework for collaboration and pooling of resources at European, national, regional and institutional levels</a:t>
            </a:r>
            <a:r>
              <a:rPr lang="en-GB"/>
              <a:t>.”</a:t>
            </a:r>
            <a:endParaRPr/>
          </a:p>
          <a:p>
            <a:pPr marL="171450" lvl="0" indent="-171450" algn="l" rtl="0">
              <a:lnSpc>
                <a:spcPct val="100000"/>
              </a:lnSpc>
              <a:spcBef>
                <a:spcPts val="0"/>
              </a:spcBef>
              <a:spcAft>
                <a:spcPts val="0"/>
              </a:spcAft>
              <a:buClr>
                <a:schemeClr val="dk1"/>
              </a:buClr>
              <a:buSzPts val="1200"/>
              <a:buFont typeface="Arial"/>
              <a:buChar char="•"/>
            </a:pPr>
            <a:r>
              <a:rPr lang="en-GB"/>
              <a:t>This instrument requires the incorporation of a new legal entity: the EOSC Association which will have as members all relevant stakeholders in the EOSC ecosystem and will enter into a contractual agreement with the European Commission to direct the Partnership under Horizon Europe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9" name="Google Shape;1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13222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59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85429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171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The shared vision between the EC, MS&amp;AC and a large community</a:t>
            </a:r>
            <a:endParaRPr/>
          </a:p>
          <a:p>
            <a:pPr marL="171450" lvl="0" indent="-171450" algn="l" rtl="0">
              <a:spcBef>
                <a:spcPts val="0"/>
              </a:spcBef>
              <a:spcAft>
                <a:spcPts val="0"/>
              </a:spcAft>
              <a:buClr>
                <a:schemeClr val="dk1"/>
              </a:buClr>
              <a:buSzPts val="1200"/>
              <a:buFont typeface="Arial"/>
              <a:buChar char="•"/>
            </a:pPr>
            <a:r>
              <a:rPr lang="en-GB"/>
              <a:t>The decision of the governing bodies to institute a Co-programmed European Association as the best instrument to achieve that vision “</a:t>
            </a:r>
            <a:r>
              <a:rPr lang="en-GB">
                <a:solidFill>
                  <a:srgbClr val="C00000"/>
                </a:solidFill>
              </a:rPr>
              <a:t>to overcome the fragmentation and to provide a framework for collaboration and pooling of resources at European, national, regional and institutional levels</a:t>
            </a:r>
            <a:r>
              <a:rPr lang="en-GB"/>
              <a:t>.”</a:t>
            </a:r>
            <a:endParaRPr/>
          </a:p>
          <a:p>
            <a:pPr marL="171450" lvl="0" indent="-171450" algn="l" rtl="0">
              <a:lnSpc>
                <a:spcPct val="100000"/>
              </a:lnSpc>
              <a:spcBef>
                <a:spcPts val="0"/>
              </a:spcBef>
              <a:spcAft>
                <a:spcPts val="0"/>
              </a:spcAft>
              <a:buClr>
                <a:schemeClr val="dk1"/>
              </a:buClr>
              <a:buSzPts val="1200"/>
              <a:buFont typeface="Arial"/>
              <a:buChar char="•"/>
            </a:pPr>
            <a:r>
              <a:rPr lang="en-GB"/>
              <a:t>This instrument requires the incorporation of a new legal entity: the EOSC Association which will have as members all relevant stakeholders in the EOSC ecosystem and will enter into a contractual agreement with the European Commission to direct the Partnership under Horizon Europe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5" name="Google Shape;1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213627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86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The shared vision between the EC, MS&amp;AC and a large community</a:t>
            </a:r>
            <a:endParaRPr/>
          </a:p>
          <a:p>
            <a:pPr marL="171450" lvl="0" indent="-171450" algn="l" rtl="0">
              <a:spcBef>
                <a:spcPts val="0"/>
              </a:spcBef>
              <a:spcAft>
                <a:spcPts val="0"/>
              </a:spcAft>
              <a:buClr>
                <a:schemeClr val="dk1"/>
              </a:buClr>
              <a:buSzPts val="1200"/>
              <a:buFont typeface="Arial"/>
              <a:buChar char="•"/>
            </a:pPr>
            <a:r>
              <a:rPr lang="en-GB"/>
              <a:t>The decision of the governing bodies to institute a Co-programmed European Association as the best instrument to achieve that vision “</a:t>
            </a:r>
            <a:r>
              <a:rPr lang="en-GB">
                <a:solidFill>
                  <a:srgbClr val="C00000"/>
                </a:solidFill>
              </a:rPr>
              <a:t>to overcome the fragmentation and to provide a framework for collaboration and pooling of resources at European, national, regional and institutional levels</a:t>
            </a:r>
            <a:r>
              <a:rPr lang="en-GB"/>
              <a:t>.”</a:t>
            </a:r>
            <a:endParaRPr/>
          </a:p>
          <a:p>
            <a:pPr marL="171450" lvl="0" indent="-171450" algn="l" rtl="0">
              <a:lnSpc>
                <a:spcPct val="100000"/>
              </a:lnSpc>
              <a:spcBef>
                <a:spcPts val="0"/>
              </a:spcBef>
              <a:spcAft>
                <a:spcPts val="0"/>
              </a:spcAft>
              <a:buClr>
                <a:schemeClr val="dk1"/>
              </a:buClr>
              <a:buSzPts val="1200"/>
              <a:buFont typeface="Arial"/>
              <a:buChar char="•"/>
            </a:pPr>
            <a:r>
              <a:rPr lang="en-GB"/>
              <a:t>This instrument requires the incorporation of a new legal entity: the EOSC Association which will have as members all relevant stakeholders in the EOSC ecosystem and will enter into a contractual agreement with the European Commission to direct the Partnership under Horizon Europe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5" name="Google Shape;1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1875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The Association is comprised of </a:t>
            </a:r>
            <a:r>
              <a:rPr lang="en-GB" b="1"/>
              <a:t>Members</a:t>
            </a:r>
            <a:r>
              <a:rPr lang="en-GB"/>
              <a:t> and </a:t>
            </a:r>
            <a:r>
              <a:rPr lang="en-GB" b="1"/>
              <a:t>Observers</a:t>
            </a:r>
            <a:r>
              <a:rPr lang="en-GB"/>
              <a:t>. All Members have a presence in an EU Member State (MS) or Associated Country (AC), or any other country associated with the EU Framework Programme for Research and Innovation. Observers may be established outside this area.</a:t>
            </a:r>
            <a:endParaRPr/>
          </a:p>
          <a:p>
            <a:pPr marL="0" lvl="0" indent="0" algn="l" rtl="0">
              <a:spcBef>
                <a:spcPts val="0"/>
              </a:spcBef>
              <a:spcAft>
                <a:spcPts val="0"/>
              </a:spcAft>
              <a:buNone/>
            </a:pPr>
            <a:endParaRPr/>
          </a:p>
        </p:txBody>
      </p:sp>
      <p:sp>
        <p:nvSpPr>
          <p:cNvPr id="206" name="Google Shape;20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7"/>
          <p:cNvSpPr/>
          <p:nvPr/>
        </p:nvSpPr>
        <p:spPr>
          <a:xfrm>
            <a:off x="0" y="1"/>
            <a:ext cx="12192000" cy="6858000"/>
          </a:xfrm>
          <a:prstGeom prst="rect">
            <a:avLst/>
          </a:prstGeom>
          <a:solidFill>
            <a:srgbClr val="2B49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7"/>
          <p:cNvSpPr/>
          <p:nvPr/>
        </p:nvSpPr>
        <p:spPr>
          <a:xfrm>
            <a:off x="8768187" y="4873987"/>
            <a:ext cx="4690361"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 name="Google Shape;18;p27"/>
          <p:cNvGrpSpPr/>
          <p:nvPr/>
        </p:nvGrpSpPr>
        <p:grpSpPr>
          <a:xfrm>
            <a:off x="-1614584" y="587028"/>
            <a:ext cx="10840433" cy="5638275"/>
            <a:chOff x="-762995" y="3748964"/>
            <a:chExt cx="10840433" cy="5638275"/>
          </a:xfrm>
        </p:grpSpPr>
        <p:sp>
          <p:nvSpPr>
            <p:cNvPr id="19" name="Google Shape;19;p27"/>
            <p:cNvSpPr/>
            <p:nvPr/>
          </p:nvSpPr>
          <p:spPr>
            <a:xfrm>
              <a:off x="1434533" y="6002592"/>
              <a:ext cx="1274529" cy="1301562"/>
            </a:xfrm>
            <a:prstGeom prst="ellipse">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7"/>
            <p:cNvSpPr/>
            <p:nvPr/>
          </p:nvSpPr>
          <p:spPr>
            <a:xfrm>
              <a:off x="3687087" y="6008854"/>
              <a:ext cx="5713256"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7"/>
            <p:cNvSpPr/>
            <p:nvPr/>
          </p:nvSpPr>
          <p:spPr>
            <a:xfrm>
              <a:off x="160003" y="3748964"/>
              <a:ext cx="3674115"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7"/>
            <p:cNvSpPr/>
            <p:nvPr/>
          </p:nvSpPr>
          <p:spPr>
            <a:xfrm>
              <a:off x="4463753" y="3798083"/>
              <a:ext cx="3674115"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7"/>
            <p:cNvSpPr/>
            <p:nvPr/>
          </p:nvSpPr>
          <p:spPr>
            <a:xfrm>
              <a:off x="8802909" y="3806941"/>
              <a:ext cx="1274529" cy="1301562"/>
            </a:xfrm>
            <a:prstGeom prst="ellipse">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7"/>
            <p:cNvSpPr/>
            <p:nvPr/>
          </p:nvSpPr>
          <p:spPr>
            <a:xfrm>
              <a:off x="976500" y="8072119"/>
              <a:ext cx="5713256"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7"/>
            <p:cNvSpPr/>
            <p:nvPr/>
          </p:nvSpPr>
          <p:spPr>
            <a:xfrm>
              <a:off x="-762995" y="6002591"/>
              <a:ext cx="1274529" cy="1301562"/>
            </a:xfrm>
            <a:prstGeom prst="ellipse">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6" name="Google Shape;26;p27"/>
          <p:cNvPicPr preferRelativeResize="0"/>
          <p:nvPr/>
        </p:nvPicPr>
        <p:blipFill rotWithShape="1">
          <a:blip r:embed="rId2">
            <a:alphaModFix/>
          </a:blip>
          <a:srcRect/>
          <a:stretch/>
        </p:blipFill>
        <p:spPr>
          <a:xfrm>
            <a:off x="9099856" y="5053216"/>
            <a:ext cx="2524959" cy="956662"/>
          </a:xfrm>
          <a:prstGeom prst="rect">
            <a:avLst/>
          </a:prstGeom>
          <a:noFill/>
          <a:ln>
            <a:noFill/>
          </a:ln>
        </p:spPr>
      </p:pic>
      <p:sp>
        <p:nvSpPr>
          <p:cNvPr id="27" name="Google Shape;27;p27"/>
          <p:cNvSpPr txBox="1">
            <a:spLocks noGrp="1"/>
          </p:cNvSpPr>
          <p:nvPr>
            <p:ph type="ctrTitle"/>
          </p:nvPr>
        </p:nvSpPr>
        <p:spPr>
          <a:xfrm>
            <a:off x="791570" y="568917"/>
            <a:ext cx="10254382" cy="13426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sz="4400" b="1">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791570" y="2914218"/>
            <a:ext cx="5713256" cy="56281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FFC000"/>
              </a:buClr>
              <a:buSzPts val="3400"/>
              <a:buFont typeface="Calibri"/>
              <a:buNone/>
              <a:defRPr sz="3400" b="1">
                <a:solidFill>
                  <a:srgbClr val="FFC000"/>
                </a:solidFill>
              </a:defRPr>
            </a:lvl1pPr>
            <a:lvl2pPr marL="914400" lvl="1" indent="-342900" algn="l">
              <a:lnSpc>
                <a:spcPct val="90000"/>
              </a:lnSpc>
              <a:spcBef>
                <a:spcPts val="500"/>
              </a:spcBef>
              <a:spcAft>
                <a:spcPts val="0"/>
              </a:spcAft>
              <a:buClr>
                <a:srgbClr val="2B499A"/>
              </a:buClr>
              <a:buSzPts val="1800"/>
              <a:buChar char="•"/>
              <a:defRPr/>
            </a:lvl2pPr>
            <a:lvl3pPr marL="1371600" lvl="2" indent="-342900" algn="l">
              <a:lnSpc>
                <a:spcPct val="90000"/>
              </a:lnSpc>
              <a:spcBef>
                <a:spcPts val="500"/>
              </a:spcBef>
              <a:spcAft>
                <a:spcPts val="0"/>
              </a:spcAft>
              <a:buClr>
                <a:srgbClr val="2B499A"/>
              </a:buClr>
              <a:buSzPts val="1800"/>
              <a:buChar char="•"/>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7"/>
          <p:cNvSpPr txBox="1">
            <a:spLocks noGrp="1"/>
          </p:cNvSpPr>
          <p:nvPr>
            <p:ph type="body" idx="2"/>
          </p:nvPr>
        </p:nvSpPr>
        <p:spPr>
          <a:xfrm>
            <a:off x="791570" y="5104593"/>
            <a:ext cx="5713256" cy="46132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FFC000"/>
              </a:buClr>
              <a:buSzPts val="2800"/>
              <a:buFont typeface="Calibri"/>
              <a:buNone/>
              <a:defRPr sz="2800" b="1">
                <a:solidFill>
                  <a:srgbClr val="FFC000"/>
                </a:solidFill>
              </a:defRPr>
            </a:lvl1pPr>
            <a:lvl2pPr marL="914400" lvl="1" indent="-342900" algn="l">
              <a:lnSpc>
                <a:spcPct val="90000"/>
              </a:lnSpc>
              <a:spcBef>
                <a:spcPts val="500"/>
              </a:spcBef>
              <a:spcAft>
                <a:spcPts val="0"/>
              </a:spcAft>
              <a:buClr>
                <a:srgbClr val="2B499A"/>
              </a:buClr>
              <a:buSzPts val="1800"/>
              <a:buChar char="•"/>
              <a:defRPr/>
            </a:lvl2pPr>
            <a:lvl3pPr marL="1371600" lvl="2" indent="-342900" algn="l">
              <a:lnSpc>
                <a:spcPct val="90000"/>
              </a:lnSpc>
              <a:spcBef>
                <a:spcPts val="500"/>
              </a:spcBef>
              <a:spcAft>
                <a:spcPts val="0"/>
              </a:spcAft>
              <a:buClr>
                <a:srgbClr val="2B499A"/>
              </a:buClr>
              <a:buSzPts val="1800"/>
              <a:buChar char="•"/>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7"/>
          <p:cNvSpPr txBox="1">
            <a:spLocks noGrp="1"/>
          </p:cNvSpPr>
          <p:nvPr>
            <p:ph type="body" idx="3"/>
          </p:nvPr>
        </p:nvSpPr>
        <p:spPr>
          <a:xfrm>
            <a:off x="791570" y="3488994"/>
            <a:ext cx="5713256" cy="5479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FFC000"/>
              </a:buClr>
              <a:buSzPts val="2800"/>
              <a:buFont typeface="Calibri"/>
              <a:buNone/>
              <a:defRPr b="0">
                <a:solidFill>
                  <a:srgbClr val="FFC000"/>
                </a:solidFill>
              </a:defRPr>
            </a:lvl1pPr>
            <a:lvl2pPr marL="914400" lvl="1" indent="-342900" algn="l">
              <a:lnSpc>
                <a:spcPct val="90000"/>
              </a:lnSpc>
              <a:spcBef>
                <a:spcPts val="500"/>
              </a:spcBef>
              <a:spcAft>
                <a:spcPts val="0"/>
              </a:spcAft>
              <a:buClr>
                <a:srgbClr val="2B499A"/>
              </a:buClr>
              <a:buSzPts val="1800"/>
              <a:buChar char="•"/>
              <a:defRPr/>
            </a:lvl2pPr>
            <a:lvl3pPr marL="1371600" lvl="2" indent="-342900" algn="l">
              <a:lnSpc>
                <a:spcPct val="90000"/>
              </a:lnSpc>
              <a:spcBef>
                <a:spcPts val="500"/>
              </a:spcBef>
              <a:spcAft>
                <a:spcPts val="0"/>
              </a:spcAft>
              <a:buClr>
                <a:srgbClr val="2B499A"/>
              </a:buClr>
              <a:buSzPts val="1800"/>
              <a:buChar char="•"/>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7"/>
          <p:cNvSpPr txBox="1">
            <a:spLocks noGrp="1"/>
          </p:cNvSpPr>
          <p:nvPr>
            <p:ph type="body" idx="4"/>
          </p:nvPr>
        </p:nvSpPr>
        <p:spPr>
          <a:xfrm>
            <a:off x="791570" y="5590483"/>
            <a:ext cx="5713256" cy="46132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FFC000"/>
              </a:buClr>
              <a:buSzPts val="2800"/>
              <a:buFont typeface="Calibri"/>
              <a:buNone/>
              <a:defRPr sz="2800" b="0">
                <a:solidFill>
                  <a:srgbClr val="FFC000"/>
                </a:solidFill>
              </a:defRPr>
            </a:lvl1pPr>
            <a:lvl2pPr marL="914400" lvl="1" indent="-342900" algn="l">
              <a:lnSpc>
                <a:spcPct val="90000"/>
              </a:lnSpc>
              <a:spcBef>
                <a:spcPts val="500"/>
              </a:spcBef>
              <a:spcAft>
                <a:spcPts val="0"/>
              </a:spcAft>
              <a:buClr>
                <a:srgbClr val="2B499A"/>
              </a:buClr>
              <a:buSzPts val="1800"/>
              <a:buChar char="•"/>
              <a:defRPr/>
            </a:lvl2pPr>
            <a:lvl3pPr marL="1371600" lvl="2" indent="-342900" algn="l">
              <a:lnSpc>
                <a:spcPct val="90000"/>
              </a:lnSpc>
              <a:spcBef>
                <a:spcPts val="500"/>
              </a:spcBef>
              <a:spcAft>
                <a:spcPts val="0"/>
              </a:spcAft>
              <a:buClr>
                <a:srgbClr val="2B499A"/>
              </a:buClr>
              <a:buSzPts val="1800"/>
              <a:buChar char="•"/>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715B"/>
              </a:buClr>
              <a:buSzPts val="4000"/>
              <a:buFont typeface="Calibri"/>
              <a:buNone/>
              <a:defRPr sz="4000" b="1">
                <a:solidFill>
                  <a:srgbClr val="FF715B"/>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716693" y="1294123"/>
            <a:ext cx="10618752" cy="4573069"/>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000"/>
              </a:spcBef>
              <a:spcAft>
                <a:spcPts val="0"/>
              </a:spcAft>
              <a:buClr>
                <a:srgbClr val="FFC000"/>
              </a:buClr>
              <a:buSzPts val="2800"/>
              <a:buFont typeface="Calibri"/>
              <a:buChar char="•"/>
              <a:defRPr b="0">
                <a:solidFill>
                  <a:srgbClr val="2B499A"/>
                </a:solidFill>
              </a:defRPr>
            </a:lvl1pPr>
            <a:lvl2pPr marL="914400" lvl="1" indent="-228600" algn="l">
              <a:lnSpc>
                <a:spcPct val="90000"/>
              </a:lnSpc>
              <a:spcBef>
                <a:spcPts val="500"/>
              </a:spcBef>
              <a:spcAft>
                <a:spcPts val="0"/>
              </a:spcAft>
              <a:buClr>
                <a:srgbClr val="2B499A"/>
              </a:buClr>
              <a:buSzPts val="1600"/>
              <a:buFont typeface="Calibri"/>
              <a:buNone/>
              <a:defRPr sz="1600">
                <a:solidFill>
                  <a:srgbClr val="2B499A"/>
                </a:solidFill>
              </a:defRPr>
            </a:lvl2pPr>
            <a:lvl3pPr marL="1371600" lvl="2" indent="-228600" algn="l">
              <a:lnSpc>
                <a:spcPct val="90000"/>
              </a:lnSpc>
              <a:spcBef>
                <a:spcPts val="500"/>
              </a:spcBef>
              <a:spcAft>
                <a:spcPts val="0"/>
              </a:spcAft>
              <a:buClr>
                <a:srgbClr val="2B499A"/>
              </a:buClr>
              <a:buSzPts val="3200"/>
              <a:buFont typeface="Calibri"/>
              <a:buNone/>
              <a:defRPr sz="3200">
                <a:solidFill>
                  <a:srgbClr val="2B499A"/>
                </a:solidFill>
                <a:latin typeface="Calibri"/>
                <a:ea typeface="Calibri"/>
                <a:cs typeface="Calibri"/>
                <a:sym typeface="Calibri"/>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8"/>
          <p:cNvSpPr/>
          <p:nvPr/>
        </p:nvSpPr>
        <p:spPr>
          <a:xfrm>
            <a:off x="0" y="5991413"/>
            <a:ext cx="12192000" cy="861933"/>
          </a:xfrm>
          <a:prstGeom prst="rect">
            <a:avLst/>
          </a:prstGeom>
          <a:solidFill>
            <a:srgbClr val="2B49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36;p28"/>
          <p:cNvPicPr preferRelativeResize="0"/>
          <p:nvPr/>
        </p:nvPicPr>
        <p:blipFill rotWithShape="1">
          <a:blip r:embed="rId2">
            <a:alphaModFix/>
          </a:blip>
          <a:srcRect/>
          <a:stretch/>
        </p:blipFill>
        <p:spPr>
          <a:xfrm>
            <a:off x="10129532" y="6232719"/>
            <a:ext cx="1485402" cy="562792"/>
          </a:xfrm>
          <a:prstGeom prst="rect">
            <a:avLst/>
          </a:prstGeom>
          <a:noFill/>
          <a:ln>
            <a:noFill/>
          </a:ln>
        </p:spPr>
      </p:pic>
      <p:grpSp>
        <p:nvGrpSpPr>
          <p:cNvPr id="37" name="Google Shape;37;p28"/>
          <p:cNvGrpSpPr/>
          <p:nvPr/>
        </p:nvGrpSpPr>
        <p:grpSpPr>
          <a:xfrm>
            <a:off x="735048" y="1130350"/>
            <a:ext cx="10789240" cy="0"/>
            <a:chOff x="735048" y="1564938"/>
            <a:chExt cx="10789240" cy="0"/>
          </a:xfrm>
        </p:grpSpPr>
        <p:cxnSp>
          <p:nvCxnSpPr>
            <p:cNvPr id="38" name="Google Shape;38;p28"/>
            <p:cNvCxnSpPr/>
            <p:nvPr/>
          </p:nvCxnSpPr>
          <p:spPr>
            <a:xfrm>
              <a:off x="735048" y="1564938"/>
              <a:ext cx="3919248" cy="0"/>
            </a:xfrm>
            <a:prstGeom prst="straightConnector1">
              <a:avLst/>
            </a:prstGeom>
            <a:noFill/>
            <a:ln w="38100" cap="flat" cmpd="sng">
              <a:solidFill>
                <a:srgbClr val="0DB8E3"/>
              </a:solidFill>
              <a:prstDash val="solid"/>
              <a:miter lim="800000"/>
              <a:headEnd type="none" w="sm" len="sm"/>
              <a:tailEnd type="none" w="sm" len="sm"/>
            </a:ln>
          </p:spPr>
        </p:cxnSp>
        <p:cxnSp>
          <p:nvCxnSpPr>
            <p:cNvPr id="39" name="Google Shape;39;p28"/>
            <p:cNvCxnSpPr/>
            <p:nvPr/>
          </p:nvCxnSpPr>
          <p:spPr>
            <a:xfrm>
              <a:off x="4096512" y="1564938"/>
              <a:ext cx="3721608" cy="0"/>
            </a:xfrm>
            <a:prstGeom prst="straightConnector1">
              <a:avLst/>
            </a:prstGeom>
            <a:noFill/>
            <a:ln w="38100" cap="flat" cmpd="sng">
              <a:solidFill>
                <a:srgbClr val="0070C0"/>
              </a:solidFill>
              <a:prstDash val="solid"/>
              <a:miter lim="800000"/>
              <a:headEnd type="none" w="sm" len="sm"/>
              <a:tailEnd type="none" w="sm" len="sm"/>
            </a:ln>
          </p:spPr>
        </p:cxnSp>
        <p:cxnSp>
          <p:nvCxnSpPr>
            <p:cNvPr id="40" name="Google Shape;40;p28"/>
            <p:cNvCxnSpPr/>
            <p:nvPr/>
          </p:nvCxnSpPr>
          <p:spPr>
            <a:xfrm>
              <a:off x="7754112" y="1564938"/>
              <a:ext cx="3770176" cy="0"/>
            </a:xfrm>
            <a:prstGeom prst="straightConnector1">
              <a:avLst/>
            </a:prstGeom>
            <a:noFill/>
            <a:ln w="38100" cap="flat" cmpd="sng">
              <a:solidFill>
                <a:srgbClr val="2B499A"/>
              </a:solidFill>
              <a:prstDash val="solid"/>
              <a:miter lim="800000"/>
              <a:headEnd type="none" w="sm" len="sm"/>
              <a:tailEnd type="none" w="sm" len="sm"/>
            </a:ln>
          </p:spPr>
        </p:cxnSp>
      </p:grpSp>
      <p:grpSp>
        <p:nvGrpSpPr>
          <p:cNvPr id="41" name="Google Shape;41;p28"/>
          <p:cNvGrpSpPr/>
          <p:nvPr/>
        </p:nvGrpSpPr>
        <p:grpSpPr>
          <a:xfrm>
            <a:off x="478720" y="6145635"/>
            <a:ext cx="2794950" cy="1453696"/>
            <a:chOff x="-762995" y="3748964"/>
            <a:chExt cx="10840433" cy="5638275"/>
          </a:xfrm>
        </p:grpSpPr>
        <p:sp>
          <p:nvSpPr>
            <p:cNvPr id="42" name="Google Shape;42;p28"/>
            <p:cNvSpPr/>
            <p:nvPr/>
          </p:nvSpPr>
          <p:spPr>
            <a:xfrm>
              <a:off x="1434533" y="6002592"/>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8"/>
            <p:cNvSpPr/>
            <p:nvPr/>
          </p:nvSpPr>
          <p:spPr>
            <a:xfrm>
              <a:off x="3687087" y="6008854"/>
              <a:ext cx="5713256"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8"/>
            <p:cNvSpPr/>
            <p:nvPr/>
          </p:nvSpPr>
          <p:spPr>
            <a:xfrm>
              <a:off x="160003" y="3748964"/>
              <a:ext cx="3674115"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28"/>
            <p:cNvSpPr/>
            <p:nvPr/>
          </p:nvSpPr>
          <p:spPr>
            <a:xfrm>
              <a:off x="4463753" y="3798083"/>
              <a:ext cx="3674115"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28"/>
            <p:cNvSpPr/>
            <p:nvPr/>
          </p:nvSpPr>
          <p:spPr>
            <a:xfrm>
              <a:off x="8802909" y="3806941"/>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28"/>
            <p:cNvSpPr/>
            <p:nvPr/>
          </p:nvSpPr>
          <p:spPr>
            <a:xfrm>
              <a:off x="976500" y="8072119"/>
              <a:ext cx="5713256"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28"/>
            <p:cNvSpPr/>
            <p:nvPr/>
          </p:nvSpPr>
          <p:spPr>
            <a:xfrm>
              <a:off x="-762995" y="6002591"/>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 name="Google Shape;4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2"/>
        <p:cNvGrpSpPr/>
        <p:nvPr/>
      </p:nvGrpSpPr>
      <p:grpSpPr>
        <a:xfrm>
          <a:off x="0" y="0"/>
          <a:ext cx="0" cy="0"/>
          <a:chOff x="0" y="0"/>
          <a:chExt cx="0" cy="0"/>
        </a:xfrm>
      </p:grpSpPr>
      <p:sp>
        <p:nvSpPr>
          <p:cNvPr id="53" name="Google Shape;53;p29"/>
          <p:cNvSpPr>
            <a:spLocks noGrp="1"/>
          </p:cNvSpPr>
          <p:nvPr>
            <p:ph type="pic" idx="2"/>
          </p:nvPr>
        </p:nvSpPr>
        <p:spPr>
          <a:xfrm>
            <a:off x="-76200" y="7711"/>
            <a:ext cx="12268199" cy="608828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2B499A"/>
              </a:buClr>
              <a:buSzPts val="3200"/>
              <a:buFont typeface="Calibri"/>
              <a:buNone/>
              <a:defRPr sz="3200" b="0" i="0" u="none" strike="noStrike" cap="none">
                <a:solidFill>
                  <a:srgbClr val="2B499A"/>
                </a:solidFill>
                <a:latin typeface="Calibri"/>
                <a:ea typeface="Calibri"/>
                <a:cs typeface="Calibri"/>
                <a:sym typeface="Calibri"/>
              </a:defRPr>
            </a:lvl1pPr>
            <a:lvl2pPr marR="0" lvl="1" algn="l" rtl="0">
              <a:lnSpc>
                <a:spcPct val="90000"/>
              </a:lnSpc>
              <a:spcBef>
                <a:spcPts val="500"/>
              </a:spcBef>
              <a:spcAft>
                <a:spcPts val="0"/>
              </a:spcAft>
              <a:buClr>
                <a:srgbClr val="2B499A"/>
              </a:buClr>
              <a:buSzPts val="2800"/>
              <a:buFont typeface="Calibri"/>
              <a:buNone/>
              <a:defRPr sz="2800" b="0" i="0" u="none" strike="noStrike" cap="none">
                <a:solidFill>
                  <a:srgbClr val="2B499A"/>
                </a:solidFill>
                <a:latin typeface="Calibri"/>
                <a:ea typeface="Calibri"/>
                <a:cs typeface="Calibri"/>
                <a:sym typeface="Calibri"/>
              </a:defRPr>
            </a:lvl2pPr>
            <a:lvl3pPr marR="0" lvl="2" algn="l" rtl="0">
              <a:lnSpc>
                <a:spcPct val="90000"/>
              </a:lnSpc>
              <a:spcBef>
                <a:spcPts val="500"/>
              </a:spcBef>
              <a:spcAft>
                <a:spcPts val="0"/>
              </a:spcAft>
              <a:buClr>
                <a:srgbClr val="2B499A"/>
              </a:buClr>
              <a:buSzPts val="2400"/>
              <a:buFont typeface="Calibri"/>
              <a:buNone/>
              <a:defRPr sz="2400" b="0" i="0" u="none" strike="noStrike" cap="none">
                <a:solidFill>
                  <a:srgbClr val="2B499A"/>
                </a:solidFill>
                <a:latin typeface="Calibri"/>
                <a:ea typeface="Calibri"/>
                <a:cs typeface="Calibri"/>
                <a:sym typeface="Calibri"/>
              </a:defRPr>
            </a:lvl3pPr>
            <a:lvl4pPr marR="0" lvl="3" algn="l" rtl="0">
              <a:lnSpc>
                <a:spcPct val="90000"/>
              </a:lnSpc>
              <a:spcBef>
                <a:spcPts val="500"/>
              </a:spcBef>
              <a:spcAft>
                <a:spcPts val="0"/>
              </a:spcAft>
              <a:buClr>
                <a:srgbClr val="2B499A"/>
              </a:buClr>
              <a:buSzPts val="2000"/>
              <a:buFont typeface="Calibri"/>
              <a:buNone/>
              <a:defRPr sz="2000" b="0" i="0" u="none" strike="noStrike" cap="none">
                <a:solidFill>
                  <a:srgbClr val="2B499A"/>
                </a:solidFill>
                <a:latin typeface="Calibri"/>
                <a:ea typeface="Calibri"/>
                <a:cs typeface="Calibri"/>
                <a:sym typeface="Calibri"/>
              </a:defRPr>
            </a:lvl4pPr>
            <a:lvl5pPr marR="0" lvl="4" algn="l" rtl="0">
              <a:lnSpc>
                <a:spcPct val="90000"/>
              </a:lnSpc>
              <a:spcBef>
                <a:spcPts val="500"/>
              </a:spcBef>
              <a:spcAft>
                <a:spcPts val="0"/>
              </a:spcAft>
              <a:buClr>
                <a:srgbClr val="2B499A"/>
              </a:buClr>
              <a:buSzPts val="2000"/>
              <a:buFont typeface="Calibri"/>
              <a:buNone/>
              <a:defRPr sz="2000" b="0" i="0" u="none" strike="noStrike" cap="none">
                <a:solidFill>
                  <a:srgbClr val="2B499A"/>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 name="Google Shape;54;p29"/>
          <p:cNvSpPr/>
          <p:nvPr/>
        </p:nvSpPr>
        <p:spPr>
          <a:xfrm>
            <a:off x="0" y="6042438"/>
            <a:ext cx="12192000" cy="861933"/>
          </a:xfrm>
          <a:prstGeom prst="rect">
            <a:avLst/>
          </a:prstGeom>
          <a:solidFill>
            <a:srgbClr val="2B49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 name="Google Shape;55;p29"/>
          <p:cNvPicPr preferRelativeResize="0"/>
          <p:nvPr/>
        </p:nvPicPr>
        <p:blipFill rotWithShape="1">
          <a:blip r:embed="rId2">
            <a:alphaModFix/>
          </a:blip>
          <a:srcRect/>
          <a:stretch/>
        </p:blipFill>
        <p:spPr>
          <a:xfrm>
            <a:off x="10129532" y="6210948"/>
            <a:ext cx="1485402" cy="562792"/>
          </a:xfrm>
          <a:prstGeom prst="rect">
            <a:avLst/>
          </a:prstGeom>
          <a:noFill/>
          <a:ln>
            <a:noFill/>
          </a:ln>
        </p:spPr>
      </p:pic>
      <p:sp>
        <p:nvSpPr>
          <p:cNvPr id="56" name="Google Shape;56;p29"/>
          <p:cNvSpPr>
            <a:spLocks noGrp="1"/>
          </p:cNvSpPr>
          <p:nvPr>
            <p:ph type="body" idx="1"/>
          </p:nvPr>
        </p:nvSpPr>
        <p:spPr>
          <a:xfrm>
            <a:off x="8612188" y="3752850"/>
            <a:ext cx="4435072" cy="1481217"/>
          </a:xfrm>
          <a:prstGeom prst="flowChartTerminator">
            <a:avLst/>
          </a:prstGeom>
          <a:solidFill>
            <a:srgbClr val="75BADA"/>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Calibri"/>
              <a:buNone/>
              <a:defRPr sz="2000">
                <a:solidFill>
                  <a:schemeClr val="lt1"/>
                </a:solidFill>
              </a:defRPr>
            </a:lvl1pPr>
            <a:lvl2pPr marL="914400" lvl="1" indent="-342900" algn="l">
              <a:lnSpc>
                <a:spcPct val="90000"/>
              </a:lnSpc>
              <a:spcBef>
                <a:spcPts val="500"/>
              </a:spcBef>
              <a:spcAft>
                <a:spcPts val="0"/>
              </a:spcAft>
              <a:buClr>
                <a:srgbClr val="2B499A"/>
              </a:buClr>
              <a:buSzPts val="1800"/>
              <a:buChar char="•"/>
              <a:defRPr/>
            </a:lvl2pPr>
            <a:lvl3pPr marL="1371600" lvl="2" indent="-342900" algn="l">
              <a:lnSpc>
                <a:spcPct val="90000"/>
              </a:lnSpc>
              <a:spcBef>
                <a:spcPts val="500"/>
              </a:spcBef>
              <a:spcAft>
                <a:spcPts val="0"/>
              </a:spcAft>
              <a:buClr>
                <a:srgbClr val="2B499A"/>
              </a:buClr>
              <a:buSzPts val="1800"/>
              <a:buChar char="•"/>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7" name="Google Shape;57;p29"/>
          <p:cNvGrpSpPr/>
          <p:nvPr/>
        </p:nvGrpSpPr>
        <p:grpSpPr>
          <a:xfrm>
            <a:off x="478720" y="6145635"/>
            <a:ext cx="2794950" cy="1453696"/>
            <a:chOff x="-762995" y="3748964"/>
            <a:chExt cx="10840433" cy="5638275"/>
          </a:xfrm>
        </p:grpSpPr>
        <p:sp>
          <p:nvSpPr>
            <p:cNvPr id="58" name="Google Shape;58;p29"/>
            <p:cNvSpPr/>
            <p:nvPr/>
          </p:nvSpPr>
          <p:spPr>
            <a:xfrm>
              <a:off x="1434533" y="6002592"/>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29"/>
            <p:cNvSpPr/>
            <p:nvPr/>
          </p:nvSpPr>
          <p:spPr>
            <a:xfrm>
              <a:off x="3687087" y="6008854"/>
              <a:ext cx="5713256"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29"/>
            <p:cNvSpPr/>
            <p:nvPr/>
          </p:nvSpPr>
          <p:spPr>
            <a:xfrm>
              <a:off x="160003" y="3748964"/>
              <a:ext cx="3674115"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29"/>
            <p:cNvSpPr/>
            <p:nvPr/>
          </p:nvSpPr>
          <p:spPr>
            <a:xfrm>
              <a:off x="4463753" y="3798083"/>
              <a:ext cx="3674115"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29"/>
            <p:cNvSpPr/>
            <p:nvPr/>
          </p:nvSpPr>
          <p:spPr>
            <a:xfrm>
              <a:off x="8802909" y="3806941"/>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29"/>
            <p:cNvSpPr/>
            <p:nvPr/>
          </p:nvSpPr>
          <p:spPr>
            <a:xfrm>
              <a:off x="976500" y="8072119"/>
              <a:ext cx="5713256"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29"/>
            <p:cNvSpPr/>
            <p:nvPr/>
          </p:nvSpPr>
          <p:spPr>
            <a:xfrm>
              <a:off x="-762995" y="6002591"/>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8"/>
        <p:cNvGrpSpPr/>
        <p:nvPr/>
      </p:nvGrpSpPr>
      <p:grpSpPr>
        <a:xfrm>
          <a:off x="0" y="0"/>
          <a:ext cx="0" cy="0"/>
          <a:chOff x="0" y="0"/>
          <a:chExt cx="0" cy="0"/>
        </a:xfrm>
      </p:grpSpPr>
      <p:sp>
        <p:nvSpPr>
          <p:cNvPr id="69" name="Google Shape;69;p30"/>
          <p:cNvSpPr/>
          <p:nvPr/>
        </p:nvSpPr>
        <p:spPr>
          <a:xfrm>
            <a:off x="0" y="0"/>
            <a:ext cx="12192000" cy="6858000"/>
          </a:xfrm>
          <a:prstGeom prst="rect">
            <a:avLst/>
          </a:prstGeom>
          <a:solidFill>
            <a:srgbClr val="2B49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30"/>
          <p:cNvSpPr/>
          <p:nvPr/>
        </p:nvSpPr>
        <p:spPr>
          <a:xfrm>
            <a:off x="8768187" y="4873987"/>
            <a:ext cx="4690361"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1" name="Google Shape;71;p30"/>
          <p:cNvGrpSpPr/>
          <p:nvPr/>
        </p:nvGrpSpPr>
        <p:grpSpPr>
          <a:xfrm>
            <a:off x="-1614584" y="568918"/>
            <a:ext cx="10840433" cy="5638275"/>
            <a:chOff x="-762995" y="3748964"/>
            <a:chExt cx="10840433" cy="5638275"/>
          </a:xfrm>
        </p:grpSpPr>
        <p:sp>
          <p:nvSpPr>
            <p:cNvPr id="72" name="Google Shape;72;p30"/>
            <p:cNvSpPr/>
            <p:nvPr/>
          </p:nvSpPr>
          <p:spPr>
            <a:xfrm>
              <a:off x="1434533" y="6002592"/>
              <a:ext cx="1274529" cy="1301562"/>
            </a:xfrm>
            <a:prstGeom prst="ellipse">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30"/>
            <p:cNvSpPr/>
            <p:nvPr/>
          </p:nvSpPr>
          <p:spPr>
            <a:xfrm>
              <a:off x="3687087" y="6008854"/>
              <a:ext cx="5713256"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30"/>
            <p:cNvSpPr/>
            <p:nvPr/>
          </p:nvSpPr>
          <p:spPr>
            <a:xfrm>
              <a:off x="160003" y="3748964"/>
              <a:ext cx="3674115"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30"/>
            <p:cNvSpPr/>
            <p:nvPr/>
          </p:nvSpPr>
          <p:spPr>
            <a:xfrm>
              <a:off x="4463753" y="3798083"/>
              <a:ext cx="3674115"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30"/>
            <p:cNvSpPr/>
            <p:nvPr/>
          </p:nvSpPr>
          <p:spPr>
            <a:xfrm>
              <a:off x="8802909" y="3806941"/>
              <a:ext cx="1274529" cy="1301562"/>
            </a:xfrm>
            <a:prstGeom prst="ellipse">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30"/>
            <p:cNvSpPr/>
            <p:nvPr/>
          </p:nvSpPr>
          <p:spPr>
            <a:xfrm>
              <a:off x="976500" y="8072119"/>
              <a:ext cx="5713256"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30"/>
            <p:cNvSpPr/>
            <p:nvPr/>
          </p:nvSpPr>
          <p:spPr>
            <a:xfrm>
              <a:off x="-762995" y="6002591"/>
              <a:ext cx="1274529" cy="1301562"/>
            </a:xfrm>
            <a:prstGeom prst="ellipse">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79" name="Google Shape;79;p30"/>
          <p:cNvPicPr preferRelativeResize="0"/>
          <p:nvPr/>
        </p:nvPicPr>
        <p:blipFill rotWithShape="1">
          <a:blip r:embed="rId2">
            <a:alphaModFix/>
          </a:blip>
          <a:srcRect/>
          <a:stretch/>
        </p:blipFill>
        <p:spPr>
          <a:xfrm>
            <a:off x="9099856" y="5053216"/>
            <a:ext cx="2524959" cy="956662"/>
          </a:xfrm>
          <a:prstGeom prst="rect">
            <a:avLst/>
          </a:prstGeom>
          <a:noFill/>
          <a:ln>
            <a:noFill/>
          </a:ln>
        </p:spPr>
      </p:pic>
      <p:sp>
        <p:nvSpPr>
          <p:cNvPr id="80" name="Google Shape;80;p30"/>
          <p:cNvSpPr txBox="1">
            <a:spLocks noGrp="1"/>
          </p:cNvSpPr>
          <p:nvPr>
            <p:ph type="ctrTitle"/>
          </p:nvPr>
        </p:nvSpPr>
        <p:spPr>
          <a:xfrm>
            <a:off x="377196" y="738258"/>
            <a:ext cx="7244187" cy="9731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Calibri"/>
              <a:buNone/>
              <a:defRPr sz="44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0"/>
          <p:cNvSpPr txBox="1">
            <a:spLocks noGrp="1"/>
          </p:cNvSpPr>
          <p:nvPr>
            <p:ph type="body" idx="1"/>
          </p:nvPr>
        </p:nvSpPr>
        <p:spPr>
          <a:xfrm>
            <a:off x="791570" y="3001426"/>
            <a:ext cx="4504330" cy="12403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2800"/>
              <a:buFont typeface="Calibri"/>
              <a:buNone/>
              <a:defRPr b="1">
                <a:solidFill>
                  <a:srgbClr val="FFC000"/>
                </a:solidFill>
              </a:defRPr>
            </a:lvl1pPr>
            <a:lvl2pPr marL="914400" lvl="1" indent="-342900" algn="l">
              <a:lnSpc>
                <a:spcPct val="90000"/>
              </a:lnSpc>
              <a:spcBef>
                <a:spcPts val="500"/>
              </a:spcBef>
              <a:spcAft>
                <a:spcPts val="0"/>
              </a:spcAft>
              <a:buClr>
                <a:srgbClr val="2B499A"/>
              </a:buClr>
              <a:buSzPts val="1800"/>
              <a:buChar char="•"/>
              <a:defRPr/>
            </a:lvl2pPr>
            <a:lvl3pPr marL="1371600" lvl="2" indent="-342900" algn="l">
              <a:lnSpc>
                <a:spcPct val="90000"/>
              </a:lnSpc>
              <a:spcBef>
                <a:spcPts val="500"/>
              </a:spcBef>
              <a:spcAft>
                <a:spcPts val="0"/>
              </a:spcAft>
              <a:buClr>
                <a:srgbClr val="2B499A"/>
              </a:buClr>
              <a:buSzPts val="1800"/>
              <a:buChar char="•"/>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0"/>
          <p:cNvSpPr txBox="1">
            <a:spLocks noGrp="1"/>
          </p:cNvSpPr>
          <p:nvPr>
            <p:ph type="body" idx="2"/>
          </p:nvPr>
        </p:nvSpPr>
        <p:spPr>
          <a:xfrm>
            <a:off x="792163" y="4873625"/>
            <a:ext cx="4503737" cy="1333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C000"/>
              </a:buClr>
              <a:buSzPts val="2800"/>
              <a:buFont typeface="Calibri"/>
              <a:buNone/>
              <a:defRPr>
                <a:solidFill>
                  <a:srgbClr val="FFC000"/>
                </a:solidFill>
                <a:latin typeface="Calibri"/>
                <a:ea typeface="Calibri"/>
                <a:cs typeface="Calibri"/>
                <a:sym typeface="Calibri"/>
              </a:defRPr>
            </a:lvl1pPr>
            <a:lvl2pPr marL="914400" lvl="1" indent="-342900" algn="l">
              <a:lnSpc>
                <a:spcPct val="90000"/>
              </a:lnSpc>
              <a:spcBef>
                <a:spcPts val="500"/>
              </a:spcBef>
              <a:spcAft>
                <a:spcPts val="0"/>
              </a:spcAft>
              <a:buClr>
                <a:srgbClr val="2B499A"/>
              </a:buClr>
              <a:buSzPts val="1800"/>
              <a:buChar char="•"/>
              <a:defRPr/>
            </a:lvl2pPr>
            <a:lvl3pPr marL="1371600" lvl="2" indent="-342900" algn="l">
              <a:lnSpc>
                <a:spcPct val="90000"/>
              </a:lnSpc>
              <a:spcBef>
                <a:spcPts val="500"/>
              </a:spcBef>
              <a:spcAft>
                <a:spcPts val="0"/>
              </a:spcAft>
              <a:buClr>
                <a:srgbClr val="2B499A"/>
              </a:buClr>
              <a:buSzPts val="1800"/>
              <a:buChar char="•"/>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31"/>
          <p:cNvSpPr txBox="1">
            <a:spLocks noGrp="1"/>
          </p:cNvSpPr>
          <p:nvPr>
            <p:ph type="title"/>
          </p:nvPr>
        </p:nvSpPr>
        <p:spPr>
          <a:xfrm>
            <a:off x="838200" y="365126"/>
            <a:ext cx="10515600" cy="910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715B"/>
              </a:buClr>
              <a:buSzPts val="4000"/>
              <a:buFont typeface="Calibri"/>
              <a:buNone/>
              <a:defRPr sz="4000" b="1">
                <a:solidFill>
                  <a:srgbClr val="FF715B"/>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1"/>
          <p:cNvSpPr txBox="1">
            <a:spLocks noGrp="1"/>
          </p:cNvSpPr>
          <p:nvPr>
            <p:ph type="body" idx="1"/>
          </p:nvPr>
        </p:nvSpPr>
        <p:spPr>
          <a:xfrm>
            <a:off x="838200" y="1275928"/>
            <a:ext cx="5181600" cy="490103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FFC000"/>
              </a:buClr>
              <a:buSzPts val="2800"/>
              <a:buFont typeface="Calibri"/>
              <a:buNone/>
              <a:defRPr b="0">
                <a:solidFill>
                  <a:srgbClr val="2B499A"/>
                </a:solidFill>
              </a:defRPr>
            </a:lvl1pPr>
            <a:lvl2pPr marL="914400" lvl="1" indent="-342900" algn="l">
              <a:lnSpc>
                <a:spcPct val="90000"/>
              </a:lnSpc>
              <a:spcBef>
                <a:spcPts val="500"/>
              </a:spcBef>
              <a:spcAft>
                <a:spcPts val="0"/>
              </a:spcAft>
              <a:buClr>
                <a:srgbClr val="2B499A"/>
              </a:buClr>
              <a:buSzPts val="1800"/>
              <a:buChar char="•"/>
              <a:defRPr/>
            </a:lvl2pPr>
            <a:lvl3pPr marL="1371600" lvl="2" indent="-342900" algn="l">
              <a:lnSpc>
                <a:spcPct val="90000"/>
              </a:lnSpc>
              <a:spcBef>
                <a:spcPts val="500"/>
              </a:spcBef>
              <a:spcAft>
                <a:spcPts val="0"/>
              </a:spcAft>
              <a:buClr>
                <a:srgbClr val="2B499A"/>
              </a:buClr>
              <a:buSzPts val="1800"/>
              <a:buChar char="•"/>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1"/>
          <p:cNvSpPr txBox="1">
            <a:spLocks noGrp="1"/>
          </p:cNvSpPr>
          <p:nvPr>
            <p:ph type="body" idx="2"/>
          </p:nvPr>
        </p:nvSpPr>
        <p:spPr>
          <a:xfrm>
            <a:off x="6172200" y="1275928"/>
            <a:ext cx="5181600" cy="490103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FFC000"/>
              </a:buClr>
              <a:buSzPts val="2800"/>
              <a:buFont typeface="Calibri"/>
              <a:buNone/>
              <a:defRPr sz="2800" b="0">
                <a:solidFill>
                  <a:srgbClr val="2B499A"/>
                </a:solidFill>
              </a:defRPr>
            </a:lvl1pPr>
            <a:lvl2pPr marL="914400" lvl="1" indent="-342900" algn="l">
              <a:lnSpc>
                <a:spcPct val="90000"/>
              </a:lnSpc>
              <a:spcBef>
                <a:spcPts val="500"/>
              </a:spcBef>
              <a:spcAft>
                <a:spcPts val="0"/>
              </a:spcAft>
              <a:buClr>
                <a:srgbClr val="2B499A"/>
              </a:buClr>
              <a:buSzPts val="1800"/>
              <a:buChar char="•"/>
              <a:defRPr/>
            </a:lvl2pPr>
            <a:lvl3pPr marL="1371600" lvl="2" indent="-342900" algn="l">
              <a:lnSpc>
                <a:spcPct val="90000"/>
              </a:lnSpc>
              <a:spcBef>
                <a:spcPts val="500"/>
              </a:spcBef>
              <a:spcAft>
                <a:spcPts val="0"/>
              </a:spcAft>
              <a:buClr>
                <a:srgbClr val="2B499A"/>
              </a:buClr>
              <a:buSzPts val="1800"/>
              <a:buChar char="•"/>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1"/>
          <p:cNvSpPr/>
          <p:nvPr/>
        </p:nvSpPr>
        <p:spPr>
          <a:xfrm>
            <a:off x="0" y="6065193"/>
            <a:ext cx="12192000" cy="861933"/>
          </a:xfrm>
          <a:prstGeom prst="rect">
            <a:avLst/>
          </a:prstGeom>
          <a:solidFill>
            <a:srgbClr val="2B49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 name="Google Shape;88;p31"/>
          <p:cNvPicPr preferRelativeResize="0"/>
          <p:nvPr/>
        </p:nvPicPr>
        <p:blipFill rotWithShape="1">
          <a:blip r:embed="rId2">
            <a:alphaModFix/>
          </a:blip>
          <a:srcRect/>
          <a:stretch/>
        </p:blipFill>
        <p:spPr>
          <a:xfrm>
            <a:off x="10129532" y="6232719"/>
            <a:ext cx="1485402" cy="562792"/>
          </a:xfrm>
          <a:prstGeom prst="rect">
            <a:avLst/>
          </a:prstGeom>
          <a:noFill/>
          <a:ln>
            <a:noFill/>
          </a:ln>
        </p:spPr>
      </p:pic>
      <p:grpSp>
        <p:nvGrpSpPr>
          <p:cNvPr id="89" name="Google Shape;89;p31"/>
          <p:cNvGrpSpPr/>
          <p:nvPr/>
        </p:nvGrpSpPr>
        <p:grpSpPr>
          <a:xfrm>
            <a:off x="838200" y="1275928"/>
            <a:ext cx="10789240" cy="0"/>
            <a:chOff x="735048" y="1564938"/>
            <a:chExt cx="10789240" cy="0"/>
          </a:xfrm>
        </p:grpSpPr>
        <p:cxnSp>
          <p:nvCxnSpPr>
            <p:cNvPr id="90" name="Google Shape;90;p31"/>
            <p:cNvCxnSpPr/>
            <p:nvPr/>
          </p:nvCxnSpPr>
          <p:spPr>
            <a:xfrm>
              <a:off x="735048" y="1564938"/>
              <a:ext cx="3919248" cy="0"/>
            </a:xfrm>
            <a:prstGeom prst="straightConnector1">
              <a:avLst/>
            </a:prstGeom>
            <a:noFill/>
            <a:ln w="38100" cap="flat" cmpd="sng">
              <a:solidFill>
                <a:srgbClr val="0DB8E3"/>
              </a:solidFill>
              <a:prstDash val="solid"/>
              <a:miter lim="800000"/>
              <a:headEnd type="none" w="sm" len="sm"/>
              <a:tailEnd type="none" w="sm" len="sm"/>
            </a:ln>
          </p:spPr>
        </p:cxnSp>
        <p:cxnSp>
          <p:nvCxnSpPr>
            <p:cNvPr id="91" name="Google Shape;91;p31"/>
            <p:cNvCxnSpPr/>
            <p:nvPr/>
          </p:nvCxnSpPr>
          <p:spPr>
            <a:xfrm>
              <a:off x="4096512" y="1564938"/>
              <a:ext cx="3721608" cy="0"/>
            </a:xfrm>
            <a:prstGeom prst="straightConnector1">
              <a:avLst/>
            </a:prstGeom>
            <a:noFill/>
            <a:ln w="38100" cap="flat" cmpd="sng">
              <a:solidFill>
                <a:srgbClr val="0070C0"/>
              </a:solidFill>
              <a:prstDash val="solid"/>
              <a:miter lim="800000"/>
              <a:headEnd type="none" w="sm" len="sm"/>
              <a:tailEnd type="none" w="sm" len="sm"/>
            </a:ln>
          </p:spPr>
        </p:cxnSp>
        <p:cxnSp>
          <p:nvCxnSpPr>
            <p:cNvPr id="92" name="Google Shape;92;p31"/>
            <p:cNvCxnSpPr/>
            <p:nvPr/>
          </p:nvCxnSpPr>
          <p:spPr>
            <a:xfrm>
              <a:off x="7754112" y="1564938"/>
              <a:ext cx="3770176" cy="0"/>
            </a:xfrm>
            <a:prstGeom prst="straightConnector1">
              <a:avLst/>
            </a:prstGeom>
            <a:noFill/>
            <a:ln w="38100" cap="flat" cmpd="sng">
              <a:solidFill>
                <a:srgbClr val="2B499A"/>
              </a:solidFill>
              <a:prstDash val="solid"/>
              <a:miter lim="800000"/>
              <a:headEnd type="none" w="sm" len="sm"/>
              <a:tailEnd type="none" w="sm" len="sm"/>
            </a:ln>
          </p:spPr>
        </p:cxnSp>
      </p:grpSp>
      <p:grpSp>
        <p:nvGrpSpPr>
          <p:cNvPr id="93" name="Google Shape;93;p31"/>
          <p:cNvGrpSpPr/>
          <p:nvPr/>
        </p:nvGrpSpPr>
        <p:grpSpPr>
          <a:xfrm>
            <a:off x="478720" y="6145635"/>
            <a:ext cx="2794950" cy="1453696"/>
            <a:chOff x="-762995" y="3748964"/>
            <a:chExt cx="10840433" cy="5638275"/>
          </a:xfrm>
        </p:grpSpPr>
        <p:sp>
          <p:nvSpPr>
            <p:cNvPr id="94" name="Google Shape;94;p31"/>
            <p:cNvSpPr/>
            <p:nvPr/>
          </p:nvSpPr>
          <p:spPr>
            <a:xfrm>
              <a:off x="1434533" y="6002592"/>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31"/>
            <p:cNvSpPr/>
            <p:nvPr/>
          </p:nvSpPr>
          <p:spPr>
            <a:xfrm>
              <a:off x="3687087" y="6008854"/>
              <a:ext cx="5713256"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31"/>
            <p:cNvSpPr/>
            <p:nvPr/>
          </p:nvSpPr>
          <p:spPr>
            <a:xfrm>
              <a:off x="160003" y="3748964"/>
              <a:ext cx="3674115"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31"/>
            <p:cNvSpPr/>
            <p:nvPr/>
          </p:nvSpPr>
          <p:spPr>
            <a:xfrm>
              <a:off x="4463753" y="3798083"/>
              <a:ext cx="3674115"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31"/>
            <p:cNvSpPr/>
            <p:nvPr/>
          </p:nvSpPr>
          <p:spPr>
            <a:xfrm>
              <a:off x="8802909" y="3806941"/>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31"/>
            <p:cNvSpPr/>
            <p:nvPr/>
          </p:nvSpPr>
          <p:spPr>
            <a:xfrm>
              <a:off x="976500" y="8072119"/>
              <a:ext cx="5713256"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31"/>
            <p:cNvSpPr/>
            <p:nvPr/>
          </p:nvSpPr>
          <p:spPr>
            <a:xfrm>
              <a:off x="-762995" y="6002591"/>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1" name="Google Shape;10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838200" y="365126"/>
            <a:ext cx="10515600" cy="8619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715B"/>
              </a:buClr>
              <a:buSzPts val="4000"/>
              <a:buFont typeface="Calibri"/>
              <a:buNone/>
              <a:defRPr sz="4000" b="1">
                <a:solidFill>
                  <a:srgbClr val="FF715B"/>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p:nvPr/>
        </p:nvSpPr>
        <p:spPr>
          <a:xfrm>
            <a:off x="0" y="6065193"/>
            <a:ext cx="12192000" cy="861933"/>
          </a:xfrm>
          <a:prstGeom prst="rect">
            <a:avLst/>
          </a:prstGeom>
          <a:solidFill>
            <a:srgbClr val="2B49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7" name="Google Shape;107;p32"/>
          <p:cNvPicPr preferRelativeResize="0"/>
          <p:nvPr/>
        </p:nvPicPr>
        <p:blipFill rotWithShape="1">
          <a:blip r:embed="rId2">
            <a:alphaModFix/>
          </a:blip>
          <a:srcRect/>
          <a:stretch/>
        </p:blipFill>
        <p:spPr>
          <a:xfrm>
            <a:off x="10129532" y="6232719"/>
            <a:ext cx="1485402" cy="562792"/>
          </a:xfrm>
          <a:prstGeom prst="rect">
            <a:avLst/>
          </a:prstGeom>
          <a:noFill/>
          <a:ln>
            <a:noFill/>
          </a:ln>
        </p:spPr>
      </p:pic>
      <p:grpSp>
        <p:nvGrpSpPr>
          <p:cNvPr id="108" name="Google Shape;108;p32"/>
          <p:cNvGrpSpPr/>
          <p:nvPr/>
        </p:nvGrpSpPr>
        <p:grpSpPr>
          <a:xfrm>
            <a:off x="478720" y="6145635"/>
            <a:ext cx="2794950" cy="1453696"/>
            <a:chOff x="-762995" y="3748964"/>
            <a:chExt cx="10840433" cy="5638275"/>
          </a:xfrm>
        </p:grpSpPr>
        <p:sp>
          <p:nvSpPr>
            <p:cNvPr id="109" name="Google Shape;109;p32"/>
            <p:cNvSpPr/>
            <p:nvPr/>
          </p:nvSpPr>
          <p:spPr>
            <a:xfrm>
              <a:off x="1434533" y="6002592"/>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32"/>
            <p:cNvSpPr/>
            <p:nvPr/>
          </p:nvSpPr>
          <p:spPr>
            <a:xfrm>
              <a:off x="3687087" y="6008854"/>
              <a:ext cx="5713256"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2"/>
            <p:cNvSpPr/>
            <p:nvPr/>
          </p:nvSpPr>
          <p:spPr>
            <a:xfrm>
              <a:off x="160003" y="3748964"/>
              <a:ext cx="3674115"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32"/>
            <p:cNvSpPr/>
            <p:nvPr/>
          </p:nvSpPr>
          <p:spPr>
            <a:xfrm>
              <a:off x="4463753" y="3798083"/>
              <a:ext cx="3674115"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32"/>
            <p:cNvSpPr/>
            <p:nvPr/>
          </p:nvSpPr>
          <p:spPr>
            <a:xfrm>
              <a:off x="8802909" y="3806941"/>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32"/>
            <p:cNvSpPr/>
            <p:nvPr/>
          </p:nvSpPr>
          <p:spPr>
            <a:xfrm>
              <a:off x="976500" y="8072119"/>
              <a:ext cx="5713256"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2"/>
            <p:cNvSpPr/>
            <p:nvPr/>
          </p:nvSpPr>
          <p:spPr>
            <a:xfrm>
              <a:off x="-762995" y="6002591"/>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6" name="Google Shape;11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33"/>
          <p:cNvSpPr/>
          <p:nvPr/>
        </p:nvSpPr>
        <p:spPr>
          <a:xfrm>
            <a:off x="0" y="6065193"/>
            <a:ext cx="12192000" cy="861933"/>
          </a:xfrm>
          <a:prstGeom prst="rect">
            <a:avLst/>
          </a:prstGeom>
          <a:solidFill>
            <a:srgbClr val="2B49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1" name="Google Shape;121;p33"/>
          <p:cNvPicPr preferRelativeResize="0"/>
          <p:nvPr/>
        </p:nvPicPr>
        <p:blipFill rotWithShape="1">
          <a:blip r:embed="rId2">
            <a:alphaModFix/>
          </a:blip>
          <a:srcRect/>
          <a:stretch/>
        </p:blipFill>
        <p:spPr>
          <a:xfrm>
            <a:off x="10129532" y="6232719"/>
            <a:ext cx="1485402" cy="562792"/>
          </a:xfrm>
          <a:prstGeom prst="rect">
            <a:avLst/>
          </a:prstGeom>
          <a:noFill/>
          <a:ln>
            <a:noFill/>
          </a:ln>
        </p:spPr>
      </p:pic>
      <p:grpSp>
        <p:nvGrpSpPr>
          <p:cNvPr id="122" name="Google Shape;122;p33"/>
          <p:cNvGrpSpPr/>
          <p:nvPr/>
        </p:nvGrpSpPr>
        <p:grpSpPr>
          <a:xfrm>
            <a:off x="478720" y="6145635"/>
            <a:ext cx="2794950" cy="1453696"/>
            <a:chOff x="-762995" y="3748964"/>
            <a:chExt cx="10840433" cy="5638275"/>
          </a:xfrm>
        </p:grpSpPr>
        <p:sp>
          <p:nvSpPr>
            <p:cNvPr id="123" name="Google Shape;123;p33"/>
            <p:cNvSpPr/>
            <p:nvPr/>
          </p:nvSpPr>
          <p:spPr>
            <a:xfrm>
              <a:off x="1434533" y="6002592"/>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33"/>
            <p:cNvSpPr/>
            <p:nvPr/>
          </p:nvSpPr>
          <p:spPr>
            <a:xfrm>
              <a:off x="3687087" y="6008854"/>
              <a:ext cx="5713256"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33"/>
            <p:cNvSpPr/>
            <p:nvPr/>
          </p:nvSpPr>
          <p:spPr>
            <a:xfrm>
              <a:off x="160003" y="3748964"/>
              <a:ext cx="3674115"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33"/>
            <p:cNvSpPr/>
            <p:nvPr/>
          </p:nvSpPr>
          <p:spPr>
            <a:xfrm>
              <a:off x="4463753" y="3798083"/>
              <a:ext cx="3674115"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33"/>
            <p:cNvSpPr/>
            <p:nvPr/>
          </p:nvSpPr>
          <p:spPr>
            <a:xfrm>
              <a:off x="8802909" y="3806941"/>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3"/>
            <p:cNvSpPr/>
            <p:nvPr/>
          </p:nvSpPr>
          <p:spPr>
            <a:xfrm>
              <a:off x="976500" y="8072119"/>
              <a:ext cx="5713256" cy="1315120"/>
            </a:xfrm>
            <a:prstGeom prst="roundRect">
              <a:avLst>
                <a:gd name="adj" fmla="val 50000"/>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3"/>
            <p:cNvSpPr/>
            <p:nvPr/>
          </p:nvSpPr>
          <p:spPr>
            <a:xfrm>
              <a:off x="-762995" y="6002591"/>
              <a:ext cx="1274529" cy="1301562"/>
            </a:xfrm>
            <a:prstGeom prst="ellipse">
              <a:avLst/>
            </a:prstGeom>
            <a:solidFill>
              <a:srgbClr val="75BADA">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0"/>
        <p:cNvGrpSpPr/>
        <p:nvPr/>
      </p:nvGrpSpPr>
      <p:grpSpPr>
        <a:xfrm>
          <a:off x="0" y="0"/>
          <a:ext cx="0" cy="0"/>
          <a:chOff x="0" y="0"/>
          <a:chExt cx="0" cy="0"/>
        </a:xfrm>
      </p:grpSpPr>
      <p:sp>
        <p:nvSpPr>
          <p:cNvPr id="131" name="Google Shape;131;p34"/>
          <p:cNvSpPr/>
          <p:nvPr/>
        </p:nvSpPr>
        <p:spPr>
          <a:xfrm>
            <a:off x="0" y="0"/>
            <a:ext cx="12192000" cy="6858000"/>
          </a:xfrm>
          <a:prstGeom prst="rect">
            <a:avLst/>
          </a:prstGeom>
          <a:solidFill>
            <a:srgbClr val="2B49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34"/>
          <p:cNvSpPr/>
          <p:nvPr/>
        </p:nvSpPr>
        <p:spPr>
          <a:xfrm>
            <a:off x="8768187" y="4875041"/>
            <a:ext cx="4424030"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3" name="Google Shape;133;p34"/>
          <p:cNvGrpSpPr/>
          <p:nvPr/>
        </p:nvGrpSpPr>
        <p:grpSpPr>
          <a:xfrm>
            <a:off x="-1647724" y="583736"/>
            <a:ext cx="10840433" cy="5638275"/>
            <a:chOff x="-762995" y="3748964"/>
            <a:chExt cx="10840433" cy="5638275"/>
          </a:xfrm>
        </p:grpSpPr>
        <p:sp>
          <p:nvSpPr>
            <p:cNvPr id="134" name="Google Shape;134;p34"/>
            <p:cNvSpPr/>
            <p:nvPr/>
          </p:nvSpPr>
          <p:spPr>
            <a:xfrm>
              <a:off x="1434533" y="6002592"/>
              <a:ext cx="1274529" cy="1301562"/>
            </a:xfrm>
            <a:prstGeom prst="ellipse">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34"/>
            <p:cNvSpPr/>
            <p:nvPr/>
          </p:nvSpPr>
          <p:spPr>
            <a:xfrm>
              <a:off x="3687087" y="6008854"/>
              <a:ext cx="5713256"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34"/>
            <p:cNvSpPr/>
            <p:nvPr/>
          </p:nvSpPr>
          <p:spPr>
            <a:xfrm>
              <a:off x="160003" y="3748964"/>
              <a:ext cx="3674115"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34"/>
            <p:cNvSpPr/>
            <p:nvPr/>
          </p:nvSpPr>
          <p:spPr>
            <a:xfrm>
              <a:off x="4463753" y="3798083"/>
              <a:ext cx="3674115"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34"/>
            <p:cNvSpPr/>
            <p:nvPr/>
          </p:nvSpPr>
          <p:spPr>
            <a:xfrm>
              <a:off x="8802909" y="3806941"/>
              <a:ext cx="1274529" cy="1301562"/>
            </a:xfrm>
            <a:prstGeom prst="ellipse">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4"/>
            <p:cNvSpPr/>
            <p:nvPr/>
          </p:nvSpPr>
          <p:spPr>
            <a:xfrm>
              <a:off x="976500" y="8072119"/>
              <a:ext cx="5713256" cy="1315120"/>
            </a:xfrm>
            <a:prstGeom prst="roundRect">
              <a:avLst>
                <a:gd name="adj" fmla="val 50000"/>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34"/>
            <p:cNvSpPr/>
            <p:nvPr/>
          </p:nvSpPr>
          <p:spPr>
            <a:xfrm>
              <a:off x="-762995" y="6002591"/>
              <a:ext cx="1274529" cy="1301562"/>
            </a:xfrm>
            <a:prstGeom prst="ellipse">
              <a:avLst/>
            </a:prstGeom>
            <a:solidFill>
              <a:srgbClr val="75BAD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41" name="Google Shape;141;p34"/>
          <p:cNvPicPr preferRelativeResize="0"/>
          <p:nvPr/>
        </p:nvPicPr>
        <p:blipFill rotWithShape="1">
          <a:blip r:embed="rId2">
            <a:alphaModFix/>
          </a:blip>
          <a:srcRect/>
          <a:stretch/>
        </p:blipFill>
        <p:spPr>
          <a:xfrm>
            <a:off x="9099856" y="5053216"/>
            <a:ext cx="2524959" cy="956662"/>
          </a:xfrm>
          <a:prstGeom prst="rect">
            <a:avLst/>
          </a:prstGeom>
          <a:noFill/>
          <a:ln>
            <a:noFill/>
          </a:ln>
        </p:spPr>
      </p:pic>
      <p:sp>
        <p:nvSpPr>
          <p:cNvPr id="142" name="Google Shape;142;p34"/>
          <p:cNvSpPr txBox="1">
            <a:spLocks noGrp="1"/>
          </p:cNvSpPr>
          <p:nvPr>
            <p:ph type="title"/>
          </p:nvPr>
        </p:nvSpPr>
        <p:spPr>
          <a:xfrm>
            <a:off x="838200" y="229684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CC02"/>
              </a:buClr>
              <a:buSzPts val="4000"/>
              <a:buFont typeface="Calibri"/>
              <a:buNone/>
              <a:defRPr sz="4000" b="1">
                <a:solidFill>
                  <a:srgbClr val="FFCC0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34"/>
          <p:cNvSpPr txBox="1">
            <a:spLocks noGrp="1"/>
          </p:cNvSpPr>
          <p:nvPr>
            <p:ph type="subTitle" idx="1"/>
          </p:nvPr>
        </p:nvSpPr>
        <p:spPr>
          <a:xfrm>
            <a:off x="875669" y="4459810"/>
            <a:ext cx="4572000" cy="19686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CC02"/>
              </a:buClr>
              <a:buSzPts val="1400"/>
              <a:buFont typeface="Calibri"/>
              <a:buNone/>
              <a:defRPr sz="1400" b="1">
                <a:solidFill>
                  <a:srgbClr val="FFCC02"/>
                </a:solidFill>
                <a:latin typeface="Calibri"/>
                <a:ea typeface="Calibri"/>
                <a:cs typeface="Calibri"/>
                <a:sym typeface="Calibri"/>
              </a:defRPr>
            </a:lvl1pPr>
            <a:lvl2pPr lvl="1" algn="ctr">
              <a:lnSpc>
                <a:spcPct val="90000"/>
              </a:lnSpc>
              <a:spcBef>
                <a:spcPts val="500"/>
              </a:spcBef>
              <a:spcAft>
                <a:spcPts val="0"/>
              </a:spcAft>
              <a:buClr>
                <a:srgbClr val="2B499A"/>
              </a:buClr>
              <a:buSzPts val="2000"/>
              <a:buFont typeface="Calibri"/>
              <a:buNone/>
              <a:defRPr sz="2000"/>
            </a:lvl2pPr>
            <a:lvl3pPr lvl="2" algn="ctr">
              <a:lnSpc>
                <a:spcPct val="90000"/>
              </a:lnSpc>
              <a:spcBef>
                <a:spcPts val="500"/>
              </a:spcBef>
              <a:spcAft>
                <a:spcPts val="0"/>
              </a:spcAft>
              <a:buClr>
                <a:srgbClr val="2B499A"/>
              </a:buClr>
              <a:buSzPts val="1800"/>
              <a:buFont typeface="Calibri"/>
              <a:buNone/>
              <a:defRPr sz="1800"/>
            </a:lvl3pPr>
            <a:lvl4pPr lvl="3" algn="ctr">
              <a:lnSpc>
                <a:spcPct val="90000"/>
              </a:lnSpc>
              <a:spcBef>
                <a:spcPts val="500"/>
              </a:spcBef>
              <a:spcAft>
                <a:spcPts val="0"/>
              </a:spcAft>
              <a:buClr>
                <a:srgbClr val="2B499A"/>
              </a:buClr>
              <a:buSzPts val="1600"/>
              <a:buFont typeface="Calibri"/>
              <a:buNone/>
              <a:defRPr sz="1600"/>
            </a:lvl4pPr>
            <a:lvl5pPr lvl="4" algn="ctr">
              <a:lnSpc>
                <a:spcPct val="90000"/>
              </a:lnSpc>
              <a:spcBef>
                <a:spcPts val="500"/>
              </a:spcBef>
              <a:spcAft>
                <a:spcPts val="0"/>
              </a:spcAft>
              <a:buClr>
                <a:srgbClr val="2B499A"/>
              </a:buClr>
              <a:buSzPts val="1600"/>
              <a:buFont typeface="Calibri"/>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4" name="Google Shape;144;p34"/>
          <p:cNvSpPr txBox="1">
            <a:spLocks noGrp="1"/>
          </p:cNvSpPr>
          <p:nvPr>
            <p:ph type="body" idx="2"/>
          </p:nvPr>
        </p:nvSpPr>
        <p:spPr>
          <a:xfrm>
            <a:off x="838200" y="3195638"/>
            <a:ext cx="10325100" cy="1263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000"/>
              <a:buFont typeface="Calibri"/>
              <a:buNone/>
              <a:defRPr sz="60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rgbClr val="2B499A"/>
              </a:buClr>
              <a:buSzPts val="1800"/>
              <a:buChar char="•"/>
              <a:defRPr/>
            </a:lvl2pPr>
            <a:lvl3pPr marL="1371600" lvl="2" indent="-342900" algn="l">
              <a:lnSpc>
                <a:spcPct val="90000"/>
              </a:lnSpc>
              <a:spcBef>
                <a:spcPts val="500"/>
              </a:spcBef>
              <a:spcAft>
                <a:spcPts val="0"/>
              </a:spcAft>
              <a:buClr>
                <a:srgbClr val="2B499A"/>
              </a:buClr>
              <a:buSzPts val="1800"/>
              <a:buChar char="•"/>
              <a:defRPr/>
            </a:lvl3pPr>
            <a:lvl4pPr marL="1828800" lvl="3" indent="-342900" algn="l">
              <a:lnSpc>
                <a:spcPct val="90000"/>
              </a:lnSpc>
              <a:spcBef>
                <a:spcPts val="500"/>
              </a:spcBef>
              <a:spcAft>
                <a:spcPts val="0"/>
              </a:spcAft>
              <a:buClr>
                <a:srgbClr val="2B499A"/>
              </a:buClr>
              <a:buSzPts val="1800"/>
              <a:buChar char="•"/>
              <a:defRPr/>
            </a:lvl4pPr>
            <a:lvl5pPr marL="2286000" lvl="4" indent="-342900" algn="l">
              <a:lnSpc>
                <a:spcPct val="90000"/>
              </a:lnSpc>
              <a:spcBef>
                <a:spcPts val="500"/>
              </a:spcBef>
              <a:spcAft>
                <a:spcPts val="0"/>
              </a:spcAft>
              <a:buClr>
                <a:srgbClr val="2B499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972F1F-FDEF-DD49-B9BA-2B5A3DF6B322}"/>
              </a:ext>
            </a:extLst>
          </p:cNvPr>
          <p:cNvSpPr>
            <a:spLocks noGrp="1"/>
          </p:cNvSpPr>
          <p:nvPr>
            <p:ph type="title"/>
          </p:nvPr>
        </p:nvSpPr>
        <p:spPr>
          <a:xfrm>
            <a:off x="735048" y="179279"/>
            <a:ext cx="10618752" cy="1188875"/>
          </a:xfrm>
          <a:prstGeom prst="rect">
            <a:avLst/>
          </a:prstGeom>
        </p:spPr>
        <p:txBody>
          <a:bodyPr anchor="b" anchorCtr="0">
            <a:normAutofit/>
          </a:bodyPr>
          <a:lstStyle>
            <a:lvl1pPr>
              <a:defRPr sz="4000" b="1">
                <a:solidFill>
                  <a:srgbClr val="FF715B"/>
                </a:solidFill>
                <a:latin typeface="+mn-lt"/>
              </a:defRPr>
            </a:lvl1pPr>
          </a:lstStyle>
          <a:p>
            <a:r>
              <a:rPr lang="en-US" dirty="0"/>
              <a:t>Click to edit Master title style</a:t>
            </a:r>
            <a:endParaRPr lang="en-GB" dirty="0"/>
          </a:p>
        </p:txBody>
      </p:sp>
      <p:sp>
        <p:nvSpPr>
          <p:cNvPr id="8" name="Content Placeholder 2">
            <a:extLst>
              <a:ext uri="{FF2B5EF4-FFF2-40B4-BE49-F238E27FC236}">
                <a16:creationId xmlns:a16="http://schemas.microsoft.com/office/drawing/2014/main" id="{AFF2C5A1-35EA-2A42-B5C5-F0397C9F4B35}"/>
              </a:ext>
            </a:extLst>
          </p:cNvPr>
          <p:cNvSpPr>
            <a:spLocks noGrp="1"/>
          </p:cNvSpPr>
          <p:nvPr>
            <p:ph idx="1"/>
          </p:nvPr>
        </p:nvSpPr>
        <p:spPr>
          <a:xfrm>
            <a:off x="735048" y="1713854"/>
            <a:ext cx="10618752" cy="4219715"/>
          </a:xfrm>
          <a:prstGeom prst="rect">
            <a:avLst/>
          </a:prstGeom>
        </p:spPr>
        <p:txBody>
          <a:bodyPr>
            <a:normAutofit/>
          </a:bodyPr>
          <a:lstStyle>
            <a:lvl1pPr marL="0" indent="0" algn="l">
              <a:lnSpc>
                <a:spcPct val="100000"/>
              </a:lnSpc>
              <a:buClr>
                <a:srgbClr val="FFC000"/>
              </a:buClr>
              <a:buFontTx/>
              <a:buNone/>
              <a:defRPr sz="2400" b="0">
                <a:solidFill>
                  <a:srgbClr val="2B499A"/>
                </a:solidFill>
              </a:defRPr>
            </a:lvl1pPr>
            <a:lvl2pPr marL="457200" indent="0">
              <a:buNone/>
              <a:defRPr>
                <a:solidFill>
                  <a:srgbClr val="2B499A"/>
                </a:solidFill>
              </a:defRPr>
            </a:lvl2pPr>
            <a:lvl3pPr marL="914400" indent="0">
              <a:buFont typeface="Calibri" panose="020F0502020204030204" pitchFamily="34" charset="0"/>
              <a:buNone/>
              <a:defRPr lang="en-US" sz="2000" kern="1200" dirty="0" smtClean="0">
                <a:solidFill>
                  <a:srgbClr val="2B499A"/>
                </a:solidFill>
                <a:latin typeface="+mn-lt"/>
                <a:ea typeface="+mj-ea"/>
                <a:cs typeface="+mj-cs"/>
              </a:defRPr>
            </a:lvl3pPr>
          </a:lstStyle>
          <a:p>
            <a:pPr lvl="0"/>
            <a:r>
              <a:rPr lang="en-US" dirty="0"/>
              <a:t>Click to edit Master text style</a:t>
            </a:r>
          </a:p>
          <a:p>
            <a:pPr lvl="0"/>
            <a:r>
              <a:rPr lang="en-US" dirty="0"/>
              <a:t>Click to edit Master text style</a:t>
            </a:r>
          </a:p>
          <a:p>
            <a:pPr lvl="0"/>
            <a:r>
              <a:rPr lang="en-US" dirty="0"/>
              <a:t>Click to edit Master text style</a:t>
            </a:r>
          </a:p>
        </p:txBody>
      </p:sp>
      <p:sp>
        <p:nvSpPr>
          <p:cNvPr id="9" name="Rectangle 8">
            <a:extLst>
              <a:ext uri="{FF2B5EF4-FFF2-40B4-BE49-F238E27FC236}">
                <a16:creationId xmlns:a16="http://schemas.microsoft.com/office/drawing/2014/main" id="{0D20224F-30D4-4048-BF0C-05570618AA3B}"/>
              </a:ext>
            </a:extLst>
          </p:cNvPr>
          <p:cNvSpPr/>
          <p:nvPr userDrawn="1"/>
        </p:nvSpPr>
        <p:spPr>
          <a:xfrm>
            <a:off x="0" y="6065193"/>
            <a:ext cx="12192000" cy="861933"/>
          </a:xfrm>
          <a:prstGeom prst="rect">
            <a:avLst/>
          </a:prstGeom>
          <a:solidFill>
            <a:srgbClr val="2B4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E697982-060D-874B-BEE7-1AFD5264D7AD}"/>
              </a:ext>
            </a:extLst>
          </p:cNvPr>
          <p:cNvPicPr>
            <a:picLocks noChangeAspect="1"/>
          </p:cNvPicPr>
          <p:nvPr userDrawn="1"/>
        </p:nvPicPr>
        <p:blipFill>
          <a:blip r:embed="rId2"/>
          <a:stretch>
            <a:fillRect/>
          </a:stretch>
        </p:blipFill>
        <p:spPr>
          <a:xfrm>
            <a:off x="10129532" y="6232719"/>
            <a:ext cx="1485402" cy="562792"/>
          </a:xfrm>
          <a:prstGeom prst="rect">
            <a:avLst/>
          </a:prstGeom>
        </p:spPr>
      </p:pic>
      <p:sp>
        <p:nvSpPr>
          <p:cNvPr id="25" name="Footer Placeholder 24">
            <a:extLst>
              <a:ext uri="{FF2B5EF4-FFF2-40B4-BE49-F238E27FC236}">
                <a16:creationId xmlns:a16="http://schemas.microsoft.com/office/drawing/2014/main" id="{DAE520B2-935F-E946-97D0-81E623F91A18}"/>
              </a:ext>
            </a:extLst>
          </p:cNvPr>
          <p:cNvSpPr>
            <a:spLocks noGrp="1"/>
          </p:cNvSpPr>
          <p:nvPr>
            <p:ph type="ftr" sz="quarter" idx="10"/>
          </p:nvPr>
        </p:nvSpPr>
        <p:spPr/>
        <p:txBody>
          <a:bodyPr/>
          <a:lstStyle/>
          <a:p>
            <a:endParaRPr lang="en-US" dirty="0"/>
          </a:p>
        </p:txBody>
      </p:sp>
      <p:sp>
        <p:nvSpPr>
          <p:cNvPr id="26" name="Slide Number Placeholder 25">
            <a:extLst>
              <a:ext uri="{FF2B5EF4-FFF2-40B4-BE49-F238E27FC236}">
                <a16:creationId xmlns:a16="http://schemas.microsoft.com/office/drawing/2014/main" id="{8D5074C5-FF74-024A-85C4-61FF5CC6C090}"/>
              </a:ext>
            </a:extLst>
          </p:cNvPr>
          <p:cNvSpPr>
            <a:spLocks noGrp="1"/>
          </p:cNvSpPr>
          <p:nvPr>
            <p:ph type="sldNum" sz="quarter" idx="11"/>
          </p:nvPr>
        </p:nvSpPr>
        <p:spPr/>
        <p:txBody>
          <a:bodyPr/>
          <a:lstStyle/>
          <a:p>
            <a:fld id="{7455C38C-FDCE-2240-84C5-2009F36ED90D}" type="slidenum">
              <a:rPr lang="en-US" smtClean="0"/>
              <a:pPr/>
              <a:t>‹N°›</a:t>
            </a:fld>
            <a:endParaRPr lang="en-US" dirty="0"/>
          </a:p>
        </p:txBody>
      </p:sp>
    </p:spTree>
    <p:extLst>
      <p:ext uri="{BB962C8B-B14F-4D97-AF65-F5344CB8AC3E}">
        <p14:creationId xmlns:p14="http://schemas.microsoft.com/office/powerpoint/2010/main" val="287908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B499A"/>
              </a:buClr>
              <a:buSzPts val="2800"/>
              <a:buFont typeface="Calibri"/>
              <a:buChar char="•"/>
              <a:defRPr sz="2800" b="0" i="0" u="none" strike="noStrike" cap="none">
                <a:solidFill>
                  <a:srgbClr val="2B499A"/>
                </a:solidFill>
                <a:latin typeface="Calibri"/>
                <a:ea typeface="Calibri"/>
                <a:cs typeface="Calibri"/>
                <a:sym typeface="Calibri"/>
              </a:defRPr>
            </a:lvl1pPr>
            <a:lvl2pPr marL="914400" marR="0" lvl="1" indent="-381000" algn="l" rtl="0">
              <a:lnSpc>
                <a:spcPct val="90000"/>
              </a:lnSpc>
              <a:spcBef>
                <a:spcPts val="500"/>
              </a:spcBef>
              <a:spcAft>
                <a:spcPts val="0"/>
              </a:spcAft>
              <a:buClr>
                <a:srgbClr val="2B499A"/>
              </a:buClr>
              <a:buSzPts val="2400"/>
              <a:buFont typeface="Calibri"/>
              <a:buChar char="•"/>
              <a:defRPr sz="2400" b="0" i="0" u="none" strike="noStrike" cap="none">
                <a:solidFill>
                  <a:srgbClr val="2B499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2B499A"/>
              </a:buClr>
              <a:buSzPts val="2000"/>
              <a:buFont typeface="Calibri"/>
              <a:buChar char="•"/>
              <a:defRPr sz="2000" b="0" i="0" u="none" strike="noStrike" cap="none">
                <a:solidFill>
                  <a:srgbClr val="2B499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2B499A"/>
              </a:buClr>
              <a:buSzPts val="1800"/>
              <a:buFont typeface="Calibri"/>
              <a:buChar char="•"/>
              <a:defRPr sz="1800" b="0" i="0" u="none" strike="noStrike" cap="none">
                <a:solidFill>
                  <a:srgbClr val="2B499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2B499A"/>
              </a:buClr>
              <a:buSzPts val="1800"/>
              <a:buFont typeface="Calibri"/>
              <a:buChar char="•"/>
              <a:defRPr sz="1800" b="0" i="0" u="none" strike="noStrike" cap="none">
                <a:solidFill>
                  <a:srgbClr val="2B499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hyperlink" Target="https://www.eosc.eu/join-association" TargetMode="External"/><Relationship Id="rId5" Type="http://schemas.microsoft.com/office/2007/relationships/hdphoto" Target="../media/hdphoto3.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eoscsecretariat.eu/eosc-symposium-2021-programm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txBox="1">
            <a:spLocks noGrp="1"/>
          </p:cNvSpPr>
          <p:nvPr>
            <p:ph type="ctrTitle"/>
          </p:nvPr>
        </p:nvSpPr>
        <p:spPr>
          <a:xfrm>
            <a:off x="791570" y="568917"/>
            <a:ext cx="10254382" cy="1342659"/>
          </a:xfrm>
          <a:prstGeom prst="rect">
            <a:avLst/>
          </a:prstGeom>
          <a:noFill/>
          <a:ln>
            <a:noFill/>
          </a:ln>
        </p:spPr>
        <p:txBody>
          <a:bodyPr spcFirstLastPara="1" wrap="square" lIns="91425" tIns="45700" rIns="91425" bIns="45700" anchor="ctr" anchorCtr="0">
            <a:normAutofit/>
          </a:bodyPr>
          <a:lstStyle/>
          <a:p>
            <a:pPr lvl="0"/>
            <a:r>
              <a:rPr lang="en-GB" dirty="0"/>
              <a:t>The EOSC Association: Advancing Open Science</a:t>
            </a:r>
            <a:endParaRPr dirty="0"/>
          </a:p>
        </p:txBody>
      </p:sp>
      <p:sp>
        <p:nvSpPr>
          <p:cNvPr id="150" name="Google Shape;150;p1"/>
          <p:cNvSpPr txBox="1">
            <a:spLocks noGrp="1"/>
          </p:cNvSpPr>
          <p:nvPr>
            <p:ph type="body" idx="1"/>
          </p:nvPr>
        </p:nvSpPr>
        <p:spPr>
          <a:xfrm>
            <a:off x="791570" y="2914218"/>
            <a:ext cx="5713256" cy="562819"/>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GB" dirty="0" err="1"/>
              <a:t>Prof.</a:t>
            </a:r>
            <a:r>
              <a:rPr lang="en-GB" dirty="0"/>
              <a:t> </a:t>
            </a:r>
            <a:r>
              <a:rPr lang="en-GB" dirty="0" err="1"/>
              <a:t>Marialuisa</a:t>
            </a:r>
            <a:r>
              <a:rPr lang="en-GB" dirty="0"/>
              <a:t> </a:t>
            </a:r>
            <a:r>
              <a:rPr lang="en-GB" dirty="0" err="1"/>
              <a:t>Lavitrano</a:t>
            </a:r>
            <a:endParaRPr dirty="0"/>
          </a:p>
        </p:txBody>
      </p:sp>
      <p:sp>
        <p:nvSpPr>
          <p:cNvPr id="151" name="Google Shape;151;p1"/>
          <p:cNvSpPr txBox="1">
            <a:spLocks noGrp="1"/>
          </p:cNvSpPr>
          <p:nvPr>
            <p:ph type="body" idx="2"/>
          </p:nvPr>
        </p:nvSpPr>
        <p:spPr>
          <a:xfrm>
            <a:off x="791570" y="5095347"/>
            <a:ext cx="5713256" cy="46132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FFC000"/>
              </a:buClr>
              <a:buSzPts val="2800"/>
              <a:buFont typeface="Calibri"/>
              <a:buNone/>
            </a:pPr>
            <a:r>
              <a:rPr lang="en-GB" b="0" dirty="0"/>
              <a:t>11</a:t>
            </a:r>
            <a:r>
              <a:rPr lang="en-GB" b="0" baseline="30000" dirty="0"/>
              <a:t>th</a:t>
            </a:r>
            <a:r>
              <a:rPr lang="en-GB" b="0" dirty="0"/>
              <a:t> June 2021</a:t>
            </a:r>
            <a:endParaRPr dirty="0"/>
          </a:p>
        </p:txBody>
      </p:sp>
      <p:sp>
        <p:nvSpPr>
          <p:cNvPr id="152" name="Google Shape;152;p1"/>
          <p:cNvSpPr txBox="1">
            <a:spLocks noGrp="1"/>
          </p:cNvSpPr>
          <p:nvPr>
            <p:ph type="body" idx="3"/>
          </p:nvPr>
        </p:nvSpPr>
        <p:spPr>
          <a:xfrm>
            <a:off x="791569" y="3657600"/>
            <a:ext cx="8464726" cy="101065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C000"/>
              </a:buClr>
              <a:buSzPts val="2400"/>
              <a:buFont typeface="Calibri"/>
              <a:buNone/>
            </a:pPr>
            <a:r>
              <a:rPr lang="en-GB" sz="2400" dirty="0"/>
              <a:t>EOSC Association vice president</a:t>
            </a:r>
            <a:endParaRPr dirty="0"/>
          </a:p>
          <a:p>
            <a:pPr marL="0" lvl="0" indent="0" algn="l" rtl="0">
              <a:lnSpc>
                <a:spcPct val="100000"/>
              </a:lnSpc>
              <a:spcBef>
                <a:spcPts val="0"/>
              </a:spcBef>
              <a:spcAft>
                <a:spcPts val="0"/>
              </a:spcAft>
              <a:buClr>
                <a:srgbClr val="FFC000"/>
              </a:buClr>
              <a:buSzPts val="2400"/>
              <a:buFont typeface="Calibri"/>
              <a:buNone/>
            </a:pPr>
            <a:r>
              <a:rPr lang="en-GB" sz="2400" dirty="0"/>
              <a:t>Email: info@eosc.eu</a:t>
            </a:r>
            <a:endParaRPr sz="2400" dirty="0"/>
          </a:p>
        </p:txBody>
      </p:sp>
      <p:sp>
        <p:nvSpPr>
          <p:cNvPr id="153" name="Google Shape;153;p1"/>
          <p:cNvSpPr txBox="1">
            <a:spLocks noGrp="1"/>
          </p:cNvSpPr>
          <p:nvPr>
            <p:ph type="body" idx="4"/>
          </p:nvPr>
        </p:nvSpPr>
        <p:spPr>
          <a:xfrm>
            <a:off x="791570" y="5604778"/>
            <a:ext cx="5713256" cy="46132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FFC000"/>
              </a:buClr>
              <a:buSzPts val="2800"/>
              <a:buFont typeface="Calibri"/>
              <a:buNone/>
            </a:pPr>
            <a:r>
              <a:rPr lang="en-GB" b="1" dirty="0"/>
              <a:t>ESFRI science clusters’ workshop</a:t>
            </a:r>
            <a:endParaRPr dirty="0"/>
          </a:p>
        </p:txBody>
      </p:sp>
      <p:pic>
        <p:nvPicPr>
          <p:cNvPr id="154" name="Google Shape;154;p1"/>
          <p:cNvPicPr preferRelativeResize="0"/>
          <p:nvPr/>
        </p:nvPicPr>
        <p:blipFill rotWithShape="1">
          <a:blip r:embed="rId3">
            <a:alphaModFix/>
          </a:blip>
          <a:srcRect/>
          <a:stretch/>
        </p:blipFill>
        <p:spPr>
          <a:xfrm>
            <a:off x="10512880" y="6252165"/>
            <a:ext cx="1606550" cy="562293"/>
          </a:xfrm>
          <a:prstGeom prst="rect">
            <a:avLst/>
          </a:prstGeom>
          <a:noFill/>
          <a:ln>
            <a:noFill/>
          </a:ln>
        </p:spPr>
      </p:pic>
      <p:sp>
        <p:nvSpPr>
          <p:cNvPr id="155" name="Google Shape;155;p1"/>
          <p:cNvSpPr txBox="1"/>
          <p:nvPr/>
        </p:nvSpPr>
        <p:spPr>
          <a:xfrm>
            <a:off x="7286169" y="6400800"/>
            <a:ext cx="30915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lt1"/>
                </a:solidFill>
                <a:latin typeface="Calibri"/>
                <a:ea typeface="Calibri"/>
                <a:cs typeface="Calibri"/>
                <a:sym typeface="Calibri"/>
              </a:rPr>
              <a:t>Slides by EOSC Association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715B"/>
              </a:buClr>
              <a:buSzPts val="4000"/>
              <a:buFont typeface="Calibri"/>
              <a:buNone/>
            </a:pPr>
            <a:r>
              <a:rPr lang="en-GB"/>
              <a:t>EOSC membership by status</a:t>
            </a:r>
            <a:endParaRPr/>
          </a:p>
        </p:txBody>
      </p:sp>
      <p:sp>
        <p:nvSpPr>
          <p:cNvPr id="210" name="Google Shape;21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211" name="Google Shape;21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212" name="Google Shape;212;p6"/>
          <p:cNvSpPr txBox="1"/>
          <p:nvPr/>
        </p:nvSpPr>
        <p:spPr>
          <a:xfrm>
            <a:off x="315950" y="4868800"/>
            <a:ext cx="443385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2B499A"/>
                </a:solidFill>
                <a:latin typeface="Calibri"/>
                <a:ea typeface="Calibri"/>
                <a:cs typeface="Calibri"/>
                <a:sym typeface="Calibri"/>
              </a:rPr>
              <a:t>As of the end of April 2021</a:t>
            </a:r>
            <a:endParaRPr dirty="0"/>
          </a:p>
          <a:p>
            <a:pPr marL="0" marR="0" lvl="0" indent="0" algn="l" rtl="0">
              <a:spcBef>
                <a:spcPts val="0"/>
              </a:spcBef>
              <a:spcAft>
                <a:spcPts val="0"/>
              </a:spcAft>
              <a:buNone/>
            </a:pPr>
            <a:r>
              <a:rPr lang="en-GB" sz="2000" dirty="0">
                <a:solidFill>
                  <a:srgbClr val="2B499A"/>
                </a:solidFill>
                <a:latin typeface="Calibri"/>
                <a:ea typeface="Calibri"/>
                <a:cs typeface="Calibri"/>
                <a:sym typeface="Calibri"/>
              </a:rPr>
              <a:t>Members: 153</a:t>
            </a:r>
            <a:endParaRPr dirty="0"/>
          </a:p>
          <a:p>
            <a:pPr marL="0" marR="0" lvl="0" indent="0" algn="l" rtl="0">
              <a:spcBef>
                <a:spcPts val="0"/>
              </a:spcBef>
              <a:spcAft>
                <a:spcPts val="0"/>
              </a:spcAft>
              <a:buNone/>
            </a:pPr>
            <a:r>
              <a:rPr lang="en-GB" sz="2000" dirty="0">
                <a:solidFill>
                  <a:srgbClr val="2B499A"/>
                </a:solidFill>
                <a:latin typeface="Calibri"/>
                <a:ea typeface="Calibri"/>
                <a:cs typeface="Calibri"/>
                <a:sym typeface="Calibri"/>
              </a:rPr>
              <a:t>Observers: 63</a:t>
            </a:r>
            <a:endParaRPr dirty="0"/>
          </a:p>
        </p:txBody>
      </p:sp>
      <p:pic>
        <p:nvPicPr>
          <p:cNvPr id="213" name="Google Shape;213;p6"/>
          <p:cNvPicPr preferRelativeResize="0"/>
          <p:nvPr/>
        </p:nvPicPr>
        <p:blipFill rotWithShape="1">
          <a:blip r:embed="rId3">
            <a:alphaModFix/>
          </a:blip>
          <a:srcRect/>
          <a:stretch/>
        </p:blipFill>
        <p:spPr>
          <a:xfrm>
            <a:off x="0" y="1635517"/>
            <a:ext cx="12192000" cy="3233283"/>
          </a:xfrm>
          <a:prstGeom prst="rect">
            <a:avLst/>
          </a:prstGeom>
          <a:noFill/>
          <a:ln>
            <a:noFill/>
          </a:ln>
        </p:spPr>
      </p:pic>
      <p:sp>
        <p:nvSpPr>
          <p:cNvPr id="8" name="Google Shape;411;p25">
            <a:extLst>
              <a:ext uri="{FF2B5EF4-FFF2-40B4-BE49-F238E27FC236}">
                <a16:creationId xmlns:a16="http://schemas.microsoft.com/office/drawing/2014/main" id="{ECD13BC3-C12F-E342-BDB5-B7B875630F80}"/>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0" y="282829"/>
            <a:ext cx="12192000" cy="646331"/>
          </a:xfrm>
        </p:spPr>
        <p:txBody>
          <a:bodyPr wrap="square">
            <a:spAutoFit/>
          </a:bodyPr>
          <a:lstStyle/>
          <a:p>
            <a:pPr algn="ctr">
              <a:defRPr/>
            </a:pPr>
            <a:r>
              <a:rPr lang="en-GB" dirty="0">
                <a:latin typeface="Calibri"/>
              </a:rPr>
              <a:t>EOSC Association membership geographical spread</a:t>
            </a:r>
            <a:endParaRPr dirty="0">
              <a:latin typeface="Calibri"/>
            </a:endParaRPr>
          </a:p>
        </p:txBody>
      </p:sp>
      <p:pic>
        <p:nvPicPr>
          <p:cNvPr id="5" name="Google Shape;129;p12" title="Chart"/>
          <p:cNvPicPr/>
          <p:nvPr/>
        </p:nvPicPr>
        <p:blipFill>
          <a:blip r:embed="rId2">
            <a:alphaModFix/>
            <a:extLst>
              <a:ext uri="{BEBA8EAE-BF5A-486C-A8C5-ECC9F3942E4B}">
                <a14:imgProps xmlns:a14="http://schemas.microsoft.com/office/drawing/2010/main">
                  <a14:imgLayer r:embed="rId3">
                    <a14:imgEffect>
                      <a14:brightnessContrast contrast="20000"/>
                    </a14:imgEffect>
                  </a14:imgLayer>
                </a14:imgProps>
              </a:ext>
            </a:extLst>
          </a:blip>
          <a:stretch/>
        </p:blipFill>
        <p:spPr bwMode="auto">
          <a:xfrm>
            <a:off x="246900" y="1776624"/>
            <a:ext cx="5640851" cy="3561699"/>
          </a:xfrm>
          <a:prstGeom prst="rect">
            <a:avLst/>
          </a:prstGeom>
          <a:noFill/>
          <a:ln>
            <a:noFill/>
          </a:ln>
        </p:spPr>
      </p:pic>
      <p:pic>
        <p:nvPicPr>
          <p:cNvPr id="6" name="Google Shape;130;p12" title="Chart"/>
          <p:cNvPicPr/>
          <p:nvPr/>
        </p:nvPicPr>
        <p:blipFill>
          <a:blip r:embed="rId4">
            <a:alphaModFix/>
            <a:extLst>
              <a:ext uri="{BEBA8EAE-BF5A-486C-A8C5-ECC9F3942E4B}">
                <a14:imgProps xmlns:a14="http://schemas.microsoft.com/office/drawing/2010/main">
                  <a14:imgLayer r:embed="rId5">
                    <a14:imgEffect>
                      <a14:brightnessContrast contrast="20000"/>
                    </a14:imgEffect>
                  </a14:imgLayer>
                </a14:imgProps>
              </a:ext>
            </a:extLst>
          </a:blip>
          <a:stretch/>
        </p:blipFill>
        <p:spPr bwMode="auto">
          <a:xfrm>
            <a:off x="6022750" y="1776624"/>
            <a:ext cx="5760122" cy="3561700"/>
          </a:xfrm>
          <a:prstGeom prst="rect">
            <a:avLst/>
          </a:prstGeom>
          <a:noFill/>
          <a:ln>
            <a:noFill/>
          </a:ln>
        </p:spPr>
      </p:pic>
      <p:sp>
        <p:nvSpPr>
          <p:cNvPr id="7" name="Google Shape;131;p12"/>
          <p:cNvSpPr>
            <a:spLocks/>
          </p:cNvSpPr>
          <p:nvPr/>
        </p:nvSpPr>
        <p:spPr bwMode="auto">
          <a:xfrm>
            <a:off x="1312325" y="1326950"/>
            <a:ext cx="3510000" cy="553968"/>
          </a:xfrm>
          <a:prstGeom prst="rect">
            <a:avLst/>
          </a:prstGeom>
          <a:noFill/>
          <a:ln>
            <a:noFill/>
          </a:ln>
        </p:spPr>
        <p:txBody>
          <a:bodyPr spcFirstLastPara="1" wrap="square" lIns="91425" tIns="91425" rIns="91425" bIns="91425" anchor="t" anchorCtr="0">
            <a:spAutoFit/>
          </a:bodyPr>
          <a:lstStyle/>
          <a:p>
            <a:pPr marL="0" lvl="0" indent="0" algn="ctr">
              <a:spcBef>
                <a:spcPts val="0"/>
              </a:spcBef>
              <a:spcAft>
                <a:spcPts val="0"/>
              </a:spcAft>
              <a:buNone/>
              <a:defRPr/>
            </a:pPr>
            <a:r>
              <a:rPr lang="en-US" sz="2400" b="1" dirty="0">
                <a:solidFill>
                  <a:srgbClr val="000099"/>
                </a:solidFill>
              </a:rPr>
              <a:t>153 Members</a:t>
            </a:r>
            <a:endParaRPr sz="2400" b="1" dirty="0">
              <a:solidFill>
                <a:srgbClr val="000099"/>
              </a:solidFill>
            </a:endParaRPr>
          </a:p>
        </p:txBody>
      </p:sp>
      <p:sp>
        <p:nvSpPr>
          <p:cNvPr id="8" name="Google Shape;132;p12"/>
          <p:cNvSpPr>
            <a:spLocks/>
          </p:cNvSpPr>
          <p:nvPr/>
        </p:nvSpPr>
        <p:spPr bwMode="auto">
          <a:xfrm>
            <a:off x="7147813" y="1287634"/>
            <a:ext cx="3510000" cy="553968"/>
          </a:xfrm>
          <a:prstGeom prst="rect">
            <a:avLst/>
          </a:prstGeom>
          <a:noFill/>
          <a:ln>
            <a:noFill/>
          </a:ln>
        </p:spPr>
        <p:txBody>
          <a:bodyPr spcFirstLastPara="1" wrap="square" lIns="91425" tIns="91425" rIns="91425" bIns="91425" anchor="t" anchorCtr="0">
            <a:spAutoFit/>
          </a:bodyPr>
          <a:lstStyle/>
          <a:p>
            <a:pPr marL="0" lvl="0" indent="0" algn="ctr">
              <a:spcBef>
                <a:spcPts val="0"/>
              </a:spcBef>
              <a:spcAft>
                <a:spcPts val="0"/>
              </a:spcAft>
              <a:buNone/>
              <a:defRPr/>
            </a:pPr>
            <a:r>
              <a:rPr lang="en-US" sz="2400" b="1" dirty="0">
                <a:solidFill>
                  <a:srgbClr val="000099"/>
                </a:solidFill>
              </a:rPr>
              <a:t>~63 Observers</a:t>
            </a:r>
            <a:endParaRPr sz="2400" b="1" dirty="0">
              <a:solidFill>
                <a:srgbClr val="000099"/>
              </a:solidFill>
            </a:endParaRPr>
          </a:p>
        </p:txBody>
      </p:sp>
      <p:sp>
        <p:nvSpPr>
          <p:cNvPr id="10" name="TextBox 2"/>
          <p:cNvSpPr>
            <a:spLocks/>
          </p:cNvSpPr>
          <p:nvPr/>
        </p:nvSpPr>
        <p:spPr bwMode="auto">
          <a:xfrm>
            <a:off x="1855028" y="5552838"/>
            <a:ext cx="8532400" cy="461665"/>
          </a:xfrm>
          <a:prstGeom prst="rect">
            <a:avLst/>
          </a:prstGeom>
          <a:noFill/>
        </p:spPr>
        <p:txBody>
          <a:bodyPr wrap="none" rtlCol="0">
            <a:spAutoFit/>
          </a:bodyPr>
          <a:lstStyle/>
          <a:p>
            <a:pPr>
              <a:defRPr/>
            </a:pPr>
            <a:r>
              <a:rPr lang="en-US" sz="2400" dirty="0">
                <a:solidFill>
                  <a:srgbClr val="000099"/>
                </a:solidFill>
              </a:rPr>
              <a:t>How to join the Association: </a:t>
            </a:r>
            <a:r>
              <a:rPr lang="en-US" sz="2400" u="sng" dirty="0">
                <a:solidFill>
                  <a:srgbClr val="000099"/>
                </a:solidFill>
                <a:hlinkClick r:id="rId6" tooltip="https://www.eosc.eu/join-association">
                  <a:extLst>
                    <a:ext uri="{A12FA001-AC4F-418D-AE19-62706E023703}">
                      <ahyp:hlinkClr xmlns:ahyp="http://schemas.microsoft.com/office/drawing/2018/hyperlinkcolor" xmlns="" val="tx"/>
                    </a:ext>
                  </a:extLst>
                </a:hlinkClick>
              </a:rPr>
              <a:t>https://www.eosc.eu/join-association </a:t>
            </a:r>
            <a:endParaRPr lang="en-GB" sz="2400" dirty="0">
              <a:solidFill>
                <a:srgbClr val="000099"/>
              </a:solidFill>
            </a:endParaRPr>
          </a:p>
        </p:txBody>
      </p:sp>
      <p:sp>
        <p:nvSpPr>
          <p:cNvPr id="9" name="Google Shape;411;p25">
            <a:extLst>
              <a:ext uri="{FF2B5EF4-FFF2-40B4-BE49-F238E27FC236}">
                <a16:creationId xmlns:a16="http://schemas.microsoft.com/office/drawing/2014/main" id="{3DA8B57C-0217-C447-BF4C-9FFA2042A8CF}"/>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l"/>
            <a:r>
              <a:rPr lang="en-GB" dirty="0">
                <a:solidFill>
                  <a:schemeClr val="bg1"/>
                </a:solidFill>
              </a:rPr>
              <a:t>6/11/21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715B"/>
              </a:buClr>
              <a:buSzPts val="4000"/>
              <a:buFont typeface="Calibri"/>
              <a:buNone/>
            </a:pPr>
            <a:r>
              <a:rPr lang="en-GB" dirty="0"/>
              <a:t>Board of Directors</a:t>
            </a:r>
            <a:endParaRPr dirty="0"/>
          </a:p>
        </p:txBody>
      </p:sp>
      <p:pic>
        <p:nvPicPr>
          <p:cNvPr id="234" name="Google Shape;234;p8"/>
          <p:cNvPicPr preferRelativeResize="0"/>
          <p:nvPr/>
        </p:nvPicPr>
        <p:blipFill rotWithShape="1">
          <a:blip r:embed="rId3">
            <a:alphaModFix/>
          </a:blip>
          <a:srcRect/>
          <a:stretch/>
        </p:blipFill>
        <p:spPr>
          <a:xfrm>
            <a:off x="8080090" y="1152528"/>
            <a:ext cx="1084640" cy="1553824"/>
          </a:xfrm>
          <a:prstGeom prst="rect">
            <a:avLst/>
          </a:prstGeom>
          <a:noFill/>
          <a:ln>
            <a:noFill/>
          </a:ln>
        </p:spPr>
      </p:pic>
      <p:pic>
        <p:nvPicPr>
          <p:cNvPr id="235" name="Google Shape;235;p8"/>
          <p:cNvPicPr preferRelativeResize="0"/>
          <p:nvPr/>
        </p:nvPicPr>
        <p:blipFill rotWithShape="1">
          <a:blip r:embed="rId4">
            <a:alphaModFix/>
          </a:blip>
          <a:srcRect/>
          <a:stretch/>
        </p:blipFill>
        <p:spPr>
          <a:xfrm>
            <a:off x="9423594" y="1161900"/>
            <a:ext cx="1084640" cy="1544452"/>
          </a:xfrm>
          <a:prstGeom prst="rect">
            <a:avLst/>
          </a:prstGeom>
          <a:noFill/>
          <a:ln>
            <a:noFill/>
          </a:ln>
        </p:spPr>
      </p:pic>
      <p:pic>
        <p:nvPicPr>
          <p:cNvPr id="236" name="Google Shape;236;p8"/>
          <p:cNvPicPr preferRelativeResize="0"/>
          <p:nvPr/>
        </p:nvPicPr>
        <p:blipFill rotWithShape="1">
          <a:blip r:embed="rId5">
            <a:alphaModFix/>
          </a:blip>
          <a:srcRect/>
          <a:stretch/>
        </p:blipFill>
        <p:spPr>
          <a:xfrm>
            <a:off x="10737064" y="1161900"/>
            <a:ext cx="1084640" cy="1560213"/>
          </a:xfrm>
          <a:prstGeom prst="rect">
            <a:avLst/>
          </a:prstGeom>
          <a:noFill/>
          <a:ln>
            <a:noFill/>
          </a:ln>
        </p:spPr>
      </p:pic>
      <p:pic>
        <p:nvPicPr>
          <p:cNvPr id="237" name="Google Shape;237;p8"/>
          <p:cNvPicPr preferRelativeResize="0"/>
          <p:nvPr/>
        </p:nvPicPr>
        <p:blipFill rotWithShape="1">
          <a:blip r:embed="rId6">
            <a:alphaModFix/>
          </a:blip>
          <a:srcRect/>
          <a:stretch/>
        </p:blipFill>
        <p:spPr>
          <a:xfrm>
            <a:off x="8080090" y="2780456"/>
            <a:ext cx="1084640" cy="1570063"/>
          </a:xfrm>
          <a:prstGeom prst="rect">
            <a:avLst/>
          </a:prstGeom>
          <a:noFill/>
          <a:ln>
            <a:noFill/>
          </a:ln>
        </p:spPr>
      </p:pic>
      <p:pic>
        <p:nvPicPr>
          <p:cNvPr id="238" name="Google Shape;238;p8"/>
          <p:cNvPicPr preferRelativeResize="0"/>
          <p:nvPr/>
        </p:nvPicPr>
        <p:blipFill rotWithShape="1">
          <a:blip r:embed="rId7">
            <a:alphaModFix/>
          </a:blip>
          <a:srcRect/>
          <a:stretch/>
        </p:blipFill>
        <p:spPr>
          <a:xfrm>
            <a:off x="9423594" y="2774353"/>
            <a:ext cx="1084640" cy="1576166"/>
          </a:xfrm>
          <a:prstGeom prst="rect">
            <a:avLst/>
          </a:prstGeom>
          <a:noFill/>
          <a:ln>
            <a:noFill/>
          </a:ln>
        </p:spPr>
      </p:pic>
      <p:pic>
        <p:nvPicPr>
          <p:cNvPr id="239" name="Google Shape;239;p8"/>
          <p:cNvPicPr preferRelativeResize="0"/>
          <p:nvPr/>
        </p:nvPicPr>
        <p:blipFill rotWithShape="1">
          <a:blip r:embed="rId8">
            <a:alphaModFix/>
          </a:blip>
          <a:srcRect/>
          <a:stretch/>
        </p:blipFill>
        <p:spPr>
          <a:xfrm>
            <a:off x="10737064" y="2780456"/>
            <a:ext cx="1084640" cy="1582774"/>
          </a:xfrm>
          <a:prstGeom prst="rect">
            <a:avLst/>
          </a:prstGeom>
          <a:noFill/>
          <a:ln>
            <a:noFill/>
          </a:ln>
        </p:spPr>
      </p:pic>
      <p:pic>
        <p:nvPicPr>
          <p:cNvPr id="240" name="Google Shape;240;p8"/>
          <p:cNvPicPr preferRelativeResize="0"/>
          <p:nvPr/>
        </p:nvPicPr>
        <p:blipFill rotWithShape="1">
          <a:blip r:embed="rId9">
            <a:alphaModFix/>
          </a:blip>
          <a:srcRect/>
          <a:stretch/>
        </p:blipFill>
        <p:spPr>
          <a:xfrm>
            <a:off x="8080090" y="4432676"/>
            <a:ext cx="1107181" cy="1589455"/>
          </a:xfrm>
          <a:prstGeom prst="rect">
            <a:avLst/>
          </a:prstGeom>
          <a:noFill/>
          <a:ln>
            <a:noFill/>
          </a:ln>
        </p:spPr>
      </p:pic>
      <p:pic>
        <p:nvPicPr>
          <p:cNvPr id="241" name="Google Shape;241;p8"/>
          <p:cNvPicPr preferRelativeResize="0"/>
          <p:nvPr/>
        </p:nvPicPr>
        <p:blipFill rotWithShape="1">
          <a:blip r:embed="rId10">
            <a:alphaModFix/>
          </a:blip>
          <a:srcRect/>
          <a:stretch/>
        </p:blipFill>
        <p:spPr>
          <a:xfrm>
            <a:off x="9423594" y="4418520"/>
            <a:ext cx="1107181" cy="1617768"/>
          </a:xfrm>
          <a:prstGeom prst="rect">
            <a:avLst/>
          </a:prstGeom>
          <a:noFill/>
          <a:ln>
            <a:noFill/>
          </a:ln>
        </p:spPr>
      </p:pic>
      <p:pic>
        <p:nvPicPr>
          <p:cNvPr id="242" name="Google Shape;242;p8"/>
          <p:cNvPicPr preferRelativeResize="0"/>
          <p:nvPr/>
        </p:nvPicPr>
        <p:blipFill rotWithShape="1">
          <a:blip r:embed="rId11">
            <a:alphaModFix/>
          </a:blip>
          <a:srcRect/>
          <a:stretch/>
        </p:blipFill>
        <p:spPr>
          <a:xfrm>
            <a:off x="10737064" y="4418520"/>
            <a:ext cx="1084640" cy="1589453"/>
          </a:xfrm>
          <a:prstGeom prst="rect">
            <a:avLst/>
          </a:prstGeom>
          <a:noFill/>
          <a:ln>
            <a:noFill/>
          </a:ln>
        </p:spPr>
      </p:pic>
      <p:sp>
        <p:nvSpPr>
          <p:cNvPr id="243" name="Google Shape;243;p8"/>
          <p:cNvSpPr txBox="1">
            <a:spLocks noGrp="1"/>
          </p:cNvSpPr>
          <p:nvPr>
            <p:ph type="body" idx="1"/>
          </p:nvPr>
        </p:nvSpPr>
        <p:spPr>
          <a:xfrm>
            <a:off x="318827" y="1301313"/>
            <a:ext cx="7761263" cy="4573069"/>
          </a:xfrm>
          <a:prstGeom prst="rect">
            <a:avLst/>
          </a:prstGeom>
          <a:noFill/>
          <a:ln>
            <a:noFill/>
          </a:ln>
        </p:spPr>
        <p:txBody>
          <a:bodyPr spcFirstLastPara="1" wrap="square" lIns="91425" tIns="45700" rIns="91425" bIns="45700" anchor="t" anchorCtr="0">
            <a:normAutofit fontScale="62500" lnSpcReduction="20000"/>
          </a:bodyPr>
          <a:lstStyle/>
          <a:p>
            <a:pPr marL="457200" lvl="0" indent="-457200" algn="l" rtl="0">
              <a:lnSpc>
                <a:spcPct val="150000"/>
              </a:lnSpc>
              <a:spcBef>
                <a:spcPts val="0"/>
              </a:spcBef>
              <a:spcAft>
                <a:spcPts val="0"/>
              </a:spcAft>
              <a:buClr>
                <a:srgbClr val="FFC000"/>
              </a:buClr>
              <a:buSzPct val="100000"/>
              <a:buFont typeface="Calibri"/>
              <a:buChar char="•"/>
            </a:pPr>
            <a:r>
              <a:rPr lang="en-GB" dirty="0"/>
              <a:t>Karel </a:t>
            </a:r>
            <a:r>
              <a:rPr lang="en-GB" dirty="0" err="1"/>
              <a:t>Luyben</a:t>
            </a:r>
            <a:r>
              <a:rPr lang="en-GB" dirty="0"/>
              <a:t>, CESAER &amp; President </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Klaus </a:t>
            </a:r>
            <a:r>
              <a:rPr lang="en-GB" dirty="0" err="1"/>
              <a:t>Tochtermann</a:t>
            </a:r>
            <a:r>
              <a:rPr lang="en-GB" dirty="0"/>
              <a:t>, ZBW &amp; Director 3-year mandate</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err="1"/>
              <a:t>Marialuisa</a:t>
            </a:r>
            <a:r>
              <a:rPr lang="en-GB" dirty="0"/>
              <a:t> Lavitrano, University Milano – Bicocca &amp; Director 3-year mandate</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Suzanne </a:t>
            </a:r>
            <a:r>
              <a:rPr lang="en-GB" dirty="0" err="1"/>
              <a:t>Dumouchel</a:t>
            </a:r>
            <a:r>
              <a:rPr lang="en-GB" dirty="0"/>
              <a:t>, CNRS &amp; Director 3-year mandate</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Sarah Jones, GÉANT</a:t>
            </a:r>
            <a:r>
              <a:rPr lang="en-GB" b="1" dirty="0"/>
              <a:t> </a:t>
            </a:r>
            <a:r>
              <a:rPr lang="en-GB" dirty="0"/>
              <a:t>&amp; Director 2-year mandate</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Ignacio </a:t>
            </a:r>
            <a:r>
              <a:rPr lang="en-GB" dirty="0" err="1"/>
              <a:t>Blanquer</a:t>
            </a:r>
            <a:r>
              <a:rPr lang="en-GB" dirty="0"/>
              <a:t>, UPV &amp; Director 2-year mandate</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Ronan Byrne, </a:t>
            </a:r>
            <a:r>
              <a:rPr lang="en-GB" dirty="0" err="1"/>
              <a:t>HEAnet</a:t>
            </a:r>
            <a:r>
              <a:rPr lang="en-GB" dirty="0"/>
              <a:t> &amp; Director 1-year mandate</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Bob Jones, CERN &amp; Director 1-year mandate</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Wilhelm </a:t>
            </a:r>
            <a:r>
              <a:rPr lang="en-GB" dirty="0" err="1"/>
              <a:t>Widmark</a:t>
            </a:r>
            <a:r>
              <a:rPr lang="en-GB" dirty="0"/>
              <a:t>, University of Stockholm &amp; Director 1-year mandate</a:t>
            </a:r>
            <a:endParaRPr dirty="0"/>
          </a:p>
          <a:p>
            <a:pPr marL="457200" lvl="0" indent="-346075" algn="l" rtl="0">
              <a:lnSpc>
                <a:spcPct val="150000"/>
              </a:lnSpc>
              <a:spcBef>
                <a:spcPts val="1000"/>
              </a:spcBef>
              <a:spcAft>
                <a:spcPts val="0"/>
              </a:spcAft>
              <a:buClr>
                <a:srgbClr val="FFC000"/>
              </a:buClr>
              <a:buSzPct val="100000"/>
              <a:buFont typeface="Calibri"/>
              <a:buNone/>
            </a:pPr>
            <a:endParaRPr dirty="0"/>
          </a:p>
          <a:p>
            <a:pPr marL="457200" lvl="1" indent="0" algn="l" rtl="0">
              <a:lnSpc>
                <a:spcPct val="90000"/>
              </a:lnSpc>
              <a:spcBef>
                <a:spcPts val="500"/>
              </a:spcBef>
              <a:spcAft>
                <a:spcPts val="0"/>
              </a:spcAft>
              <a:buClr>
                <a:srgbClr val="2B499A"/>
              </a:buClr>
              <a:buSzPct val="100000"/>
              <a:buFont typeface="Calibri"/>
              <a:buNone/>
            </a:pPr>
            <a:endParaRPr dirty="0"/>
          </a:p>
        </p:txBody>
      </p:sp>
      <p:sp>
        <p:nvSpPr>
          <p:cNvPr id="245" name="Google Shape;24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246" name="Google Shape;24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16" name="Google Shape;411;p25">
            <a:extLst>
              <a:ext uri="{FF2B5EF4-FFF2-40B4-BE49-F238E27FC236}">
                <a16:creationId xmlns:a16="http://schemas.microsoft.com/office/drawing/2014/main" id="{F5641702-AFDA-1546-B04E-8B4F0DF3988F}"/>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715B"/>
              </a:buClr>
              <a:buSzPts val="4000"/>
              <a:buFont typeface="Calibri"/>
              <a:buNone/>
            </a:pPr>
            <a:r>
              <a:rPr lang="en-GB" dirty="0"/>
              <a:t>The EOSC Association</a:t>
            </a:r>
            <a:endParaRPr dirty="0"/>
          </a:p>
        </p:txBody>
      </p:sp>
      <p:sp>
        <p:nvSpPr>
          <p:cNvPr id="198" name="Google Shape;198;p5"/>
          <p:cNvSpPr txBox="1">
            <a:spLocks noGrp="1"/>
          </p:cNvSpPr>
          <p:nvPr>
            <p:ph type="body" idx="1"/>
          </p:nvPr>
        </p:nvSpPr>
        <p:spPr>
          <a:xfrm>
            <a:off x="577517" y="1281739"/>
            <a:ext cx="10395283" cy="4829421"/>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20000"/>
              </a:lnSpc>
              <a:spcBef>
                <a:spcPts val="0"/>
              </a:spcBef>
              <a:spcAft>
                <a:spcPts val="0"/>
              </a:spcAft>
              <a:buSzPct val="100000"/>
              <a:buFont typeface="Calibri"/>
              <a:buNone/>
            </a:pPr>
            <a:r>
              <a:rPr lang="en-GB" sz="5100" b="1" dirty="0"/>
              <a:t>Mission: </a:t>
            </a:r>
            <a:r>
              <a:rPr lang="en-GB" sz="5100" i="1" dirty="0"/>
              <a:t>Advancing Open Science to accelerate the creation of new knowledge, inspire education, spur innovation and promote accessibility and transparency</a:t>
            </a:r>
            <a:endParaRPr sz="5100" dirty="0"/>
          </a:p>
          <a:p>
            <a:pPr marL="457200" lvl="0" indent="-457200" algn="l" rtl="0">
              <a:lnSpc>
                <a:spcPct val="100000"/>
              </a:lnSpc>
              <a:spcBef>
                <a:spcPts val="1000"/>
              </a:spcBef>
              <a:spcAft>
                <a:spcPts val="0"/>
              </a:spcAft>
              <a:buSzPct val="100000"/>
              <a:buFont typeface="Calibri"/>
              <a:buChar char="•"/>
            </a:pPr>
            <a:r>
              <a:rPr lang="en-GB" sz="5100" dirty="0"/>
              <a:t>To provide a single voice for advocacy and representation for the broader EOSC stakeholder community. </a:t>
            </a:r>
            <a:endParaRPr sz="5100" dirty="0"/>
          </a:p>
          <a:p>
            <a:pPr marL="457200" lvl="0" indent="-457200" algn="l" rtl="0">
              <a:lnSpc>
                <a:spcPct val="100000"/>
              </a:lnSpc>
              <a:spcBef>
                <a:spcPts val="1000"/>
              </a:spcBef>
              <a:spcAft>
                <a:spcPts val="0"/>
              </a:spcAft>
              <a:buSzPct val="100000"/>
              <a:buFont typeface="Calibri"/>
              <a:buChar char="•"/>
            </a:pPr>
            <a:r>
              <a:rPr lang="en-GB" sz="5100" dirty="0"/>
              <a:t>To promote the alignment of European Union research policy and priorities with activities coordinated by the Association.</a:t>
            </a:r>
            <a:endParaRPr sz="5100" dirty="0"/>
          </a:p>
          <a:p>
            <a:pPr marL="457200" lvl="0" indent="-457200" algn="l" rtl="0">
              <a:lnSpc>
                <a:spcPct val="100000"/>
              </a:lnSpc>
              <a:spcBef>
                <a:spcPts val="1000"/>
              </a:spcBef>
              <a:spcAft>
                <a:spcPts val="0"/>
              </a:spcAft>
              <a:buSzPct val="100000"/>
              <a:buFont typeface="Calibri"/>
              <a:buChar char="•"/>
            </a:pPr>
            <a:r>
              <a:rPr lang="en-GB" sz="5100" dirty="0"/>
              <a:t>To enable seamless access to data through interoperable services that address the entire research data life cycle, from discovery to storage, management, analysis and re-use across borders and scientific disciplines</a:t>
            </a:r>
            <a:endParaRPr sz="5100" dirty="0"/>
          </a:p>
          <a:p>
            <a:pPr marL="0" lvl="0" indent="0" algn="l" rtl="0">
              <a:lnSpc>
                <a:spcPct val="100000"/>
              </a:lnSpc>
              <a:spcBef>
                <a:spcPts val="1000"/>
              </a:spcBef>
              <a:spcAft>
                <a:spcPts val="0"/>
              </a:spcAft>
              <a:buSzPct val="100000"/>
              <a:buFont typeface="Calibri"/>
              <a:buNone/>
            </a:pPr>
            <a:endParaRPr dirty="0"/>
          </a:p>
          <a:p>
            <a:pPr marL="725488" lvl="0" indent="-142557" algn="l" rtl="0">
              <a:lnSpc>
                <a:spcPct val="100000"/>
              </a:lnSpc>
              <a:spcBef>
                <a:spcPts val="1000"/>
              </a:spcBef>
              <a:spcAft>
                <a:spcPts val="0"/>
              </a:spcAft>
              <a:buSzPct val="100000"/>
              <a:buFont typeface="Noto Sans Symbols"/>
              <a:buNone/>
            </a:pPr>
            <a:endParaRPr sz="3600" dirty="0"/>
          </a:p>
        </p:txBody>
      </p:sp>
      <p:sp>
        <p:nvSpPr>
          <p:cNvPr id="201" name="Google Shape;20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202" name="Google Shape;20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8" name="Google Shape;411;p25">
            <a:extLst>
              <a:ext uri="{FF2B5EF4-FFF2-40B4-BE49-F238E27FC236}">
                <a16:creationId xmlns:a16="http://schemas.microsoft.com/office/drawing/2014/main" id="{08A42815-59DF-0547-AE19-3DDEF4118ED7}"/>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extLst>
      <p:ext uri="{BB962C8B-B14F-4D97-AF65-F5344CB8AC3E}">
        <p14:creationId xmlns:p14="http://schemas.microsoft.com/office/powerpoint/2010/main" val="378295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3"/>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715B"/>
              </a:buClr>
              <a:buSzPct val="100000"/>
              <a:buFont typeface="Calibri"/>
              <a:buNone/>
            </a:pPr>
            <a:r>
              <a:rPr lang="en-GB" dirty="0"/>
              <a:t>What are the EOSC Advisory Groups / Task Forces</a:t>
            </a:r>
            <a:endParaRPr dirty="0"/>
          </a:p>
        </p:txBody>
      </p:sp>
      <p:sp>
        <p:nvSpPr>
          <p:cNvPr id="291" name="Google Shape;291;p13"/>
          <p:cNvSpPr txBox="1">
            <a:spLocks noGrp="1"/>
          </p:cNvSpPr>
          <p:nvPr>
            <p:ph type="body" idx="1"/>
          </p:nvPr>
        </p:nvSpPr>
        <p:spPr>
          <a:xfrm>
            <a:off x="716693" y="1294123"/>
            <a:ext cx="10618752" cy="4573069"/>
          </a:xfrm>
          <a:prstGeom prst="rect">
            <a:avLst/>
          </a:prstGeom>
          <a:noFill/>
          <a:ln>
            <a:noFill/>
          </a:ln>
        </p:spPr>
        <p:txBody>
          <a:bodyPr spcFirstLastPara="1" wrap="square" lIns="91425" tIns="45700" rIns="91425" bIns="45700" anchor="t" anchorCtr="0">
            <a:normAutofit fontScale="85000" lnSpcReduction="20000"/>
          </a:bodyPr>
          <a:lstStyle/>
          <a:p>
            <a:pPr marL="457200" lvl="0" indent="-457200" algn="l" rtl="0">
              <a:lnSpc>
                <a:spcPct val="150000"/>
              </a:lnSpc>
              <a:spcBef>
                <a:spcPts val="0"/>
              </a:spcBef>
              <a:spcAft>
                <a:spcPts val="0"/>
              </a:spcAft>
              <a:buClr>
                <a:srgbClr val="FFC000"/>
              </a:buClr>
              <a:buSzPct val="100000"/>
              <a:buFont typeface="Calibri"/>
              <a:buChar char="•"/>
            </a:pPr>
            <a:r>
              <a:rPr lang="en-GB" dirty="0"/>
              <a:t>A structure to allow Association members and others to help steer the implementation of EOSC</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Groups should liaise with EOSC projects and offer feedback and advice</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Identify strategic gaps and areas for investment to input to SRIA</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EOSC Association members can propose and lead groups. Externals can also be members</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Task Forces are groups within the AGs who undertake activities to implement certain aspects of EOSC according to their topic</a:t>
            </a:r>
            <a:endParaRPr dirty="0"/>
          </a:p>
        </p:txBody>
      </p:sp>
      <p:sp>
        <p:nvSpPr>
          <p:cNvPr id="293" name="Google Shape;29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294" name="Google Shape;29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7" name="Google Shape;411;p25">
            <a:extLst>
              <a:ext uri="{FF2B5EF4-FFF2-40B4-BE49-F238E27FC236}">
                <a16:creationId xmlns:a16="http://schemas.microsoft.com/office/drawing/2014/main" id="{1DAD3B13-7EE2-164E-B283-DF5487DE33B0}"/>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715B"/>
              </a:buClr>
              <a:buSzPts val="4000"/>
              <a:buFont typeface="Calibri"/>
              <a:buNone/>
            </a:pPr>
            <a:r>
              <a:rPr lang="en-GB"/>
              <a:t>Task Force topics</a:t>
            </a:r>
            <a:endParaRPr/>
          </a:p>
        </p:txBody>
      </p:sp>
      <p:sp>
        <p:nvSpPr>
          <p:cNvPr id="323" name="Google Shape;323;p16"/>
          <p:cNvSpPr txBox="1">
            <a:spLocks noGrp="1"/>
          </p:cNvSpPr>
          <p:nvPr>
            <p:ph type="body" idx="1"/>
          </p:nvPr>
        </p:nvSpPr>
        <p:spPr>
          <a:xfrm>
            <a:off x="735051" y="1259175"/>
            <a:ext cx="5361000" cy="45732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SzPct val="79274"/>
              <a:buFont typeface="Calibri"/>
              <a:buNone/>
            </a:pPr>
            <a:r>
              <a:rPr lang="en-GB" sz="2270" b="1"/>
              <a:t>Implementation of EOSC </a:t>
            </a:r>
            <a:endParaRPr sz="3270"/>
          </a:p>
          <a:p>
            <a:pPr marL="457200" lvl="0" indent="-465455" algn="l" rtl="0">
              <a:lnSpc>
                <a:spcPct val="100000"/>
              </a:lnSpc>
              <a:spcBef>
                <a:spcPts val="1000"/>
              </a:spcBef>
              <a:spcAft>
                <a:spcPts val="0"/>
              </a:spcAft>
              <a:buSzPct val="100000"/>
              <a:buFont typeface="Calibri"/>
              <a:buChar char="•"/>
            </a:pPr>
            <a:r>
              <a:rPr lang="en-GB" sz="2270"/>
              <a:t>Rules of Participation compliance monitoring </a:t>
            </a:r>
            <a:endParaRPr sz="3270"/>
          </a:p>
          <a:p>
            <a:pPr marL="457200" lvl="0" indent="-465455" algn="l" rtl="0">
              <a:lnSpc>
                <a:spcPct val="100000"/>
              </a:lnSpc>
              <a:spcBef>
                <a:spcPts val="1000"/>
              </a:spcBef>
              <a:spcAft>
                <a:spcPts val="0"/>
              </a:spcAft>
              <a:buSzPct val="100000"/>
              <a:buFont typeface="Calibri"/>
              <a:buChar char="•"/>
            </a:pPr>
            <a:r>
              <a:rPr lang="en-GB" sz="2270"/>
              <a:t>PID policy and implementation </a:t>
            </a:r>
            <a:endParaRPr sz="3270"/>
          </a:p>
          <a:p>
            <a:pPr marL="457200" lvl="0" indent="-465455" algn="l" rtl="0">
              <a:lnSpc>
                <a:spcPct val="100000"/>
              </a:lnSpc>
              <a:spcBef>
                <a:spcPts val="1000"/>
              </a:spcBef>
              <a:spcAft>
                <a:spcPts val="0"/>
              </a:spcAft>
              <a:buSzPct val="100000"/>
              <a:buFont typeface="Calibri"/>
              <a:buChar char="•"/>
            </a:pPr>
            <a:r>
              <a:rPr lang="en-GB" sz="2270"/>
              <a:t>Researcher engagement and adoption </a:t>
            </a:r>
            <a:endParaRPr sz="3270"/>
          </a:p>
          <a:p>
            <a:pPr marL="0" lvl="0" indent="0" algn="l" rtl="0">
              <a:lnSpc>
                <a:spcPct val="100000"/>
              </a:lnSpc>
              <a:spcBef>
                <a:spcPts val="1000"/>
              </a:spcBef>
              <a:spcAft>
                <a:spcPts val="0"/>
              </a:spcAft>
              <a:buSzPct val="79274"/>
              <a:buFont typeface="Calibri"/>
              <a:buNone/>
            </a:pPr>
            <a:r>
              <a:rPr lang="en-GB" sz="2270" b="1"/>
              <a:t>Technical challenges on EOSC</a:t>
            </a:r>
            <a:endParaRPr sz="3270"/>
          </a:p>
          <a:p>
            <a:pPr marL="457200" lvl="0" indent="-465455" algn="l" rtl="0">
              <a:lnSpc>
                <a:spcPct val="100000"/>
              </a:lnSpc>
              <a:spcBef>
                <a:spcPts val="1000"/>
              </a:spcBef>
              <a:spcAft>
                <a:spcPts val="0"/>
              </a:spcAft>
              <a:buSzPct val="100000"/>
              <a:buFont typeface="Calibri"/>
              <a:buChar char="•"/>
            </a:pPr>
            <a:r>
              <a:rPr lang="en-GB" sz="2270"/>
              <a:t>Technical interoperability of data and services</a:t>
            </a:r>
            <a:endParaRPr sz="3270"/>
          </a:p>
          <a:p>
            <a:pPr marL="457200" lvl="0" indent="-465455" algn="l" rtl="0">
              <a:lnSpc>
                <a:spcPct val="100000"/>
              </a:lnSpc>
              <a:spcBef>
                <a:spcPts val="1000"/>
              </a:spcBef>
              <a:spcAft>
                <a:spcPts val="0"/>
              </a:spcAft>
              <a:buSzPct val="100000"/>
              <a:buFont typeface="Calibri"/>
              <a:buChar char="•"/>
            </a:pPr>
            <a:r>
              <a:rPr lang="en-GB" sz="2270"/>
              <a:t>Infrastructure for quality research software</a:t>
            </a:r>
            <a:endParaRPr sz="3270"/>
          </a:p>
          <a:p>
            <a:pPr marL="457200" lvl="0" indent="-465455" algn="l" rtl="0">
              <a:lnSpc>
                <a:spcPct val="100000"/>
              </a:lnSpc>
              <a:spcBef>
                <a:spcPts val="1000"/>
              </a:spcBef>
              <a:spcAft>
                <a:spcPts val="0"/>
              </a:spcAft>
              <a:buSzPct val="100000"/>
              <a:buFont typeface="Calibri"/>
              <a:buChar char="•"/>
            </a:pPr>
            <a:r>
              <a:rPr lang="en-GB" sz="2270"/>
              <a:t>AAI Architecture </a:t>
            </a:r>
            <a:endParaRPr sz="3270"/>
          </a:p>
          <a:p>
            <a:pPr marL="0" lvl="0" indent="0" algn="l" rtl="0">
              <a:lnSpc>
                <a:spcPct val="100000"/>
              </a:lnSpc>
              <a:spcBef>
                <a:spcPts val="1000"/>
              </a:spcBef>
              <a:spcAft>
                <a:spcPts val="0"/>
              </a:spcAft>
              <a:buSzPct val="79274"/>
              <a:buFont typeface="Calibri"/>
              <a:buNone/>
            </a:pPr>
            <a:r>
              <a:rPr lang="en-GB" sz="2270" b="1"/>
              <a:t>Metadata and data quality</a:t>
            </a:r>
            <a:endParaRPr sz="2270"/>
          </a:p>
          <a:p>
            <a:pPr marL="457200" lvl="0" indent="-465455" algn="l" rtl="0">
              <a:lnSpc>
                <a:spcPct val="100000"/>
              </a:lnSpc>
              <a:spcBef>
                <a:spcPts val="1000"/>
              </a:spcBef>
              <a:spcAft>
                <a:spcPts val="0"/>
              </a:spcAft>
              <a:buSzPct val="100000"/>
              <a:buFont typeface="Calibri"/>
              <a:buChar char="•"/>
            </a:pPr>
            <a:r>
              <a:rPr lang="en-GB" sz="2270"/>
              <a:t>Semantic interoperability</a:t>
            </a:r>
            <a:endParaRPr sz="3270"/>
          </a:p>
          <a:p>
            <a:pPr marL="457200" lvl="0" indent="-465455" algn="l" rtl="0">
              <a:lnSpc>
                <a:spcPct val="100000"/>
              </a:lnSpc>
              <a:spcBef>
                <a:spcPts val="1000"/>
              </a:spcBef>
              <a:spcAft>
                <a:spcPts val="0"/>
              </a:spcAft>
              <a:buSzPct val="100000"/>
              <a:buFont typeface="Calibri"/>
              <a:buChar char="•"/>
            </a:pPr>
            <a:r>
              <a:rPr lang="en-GB" sz="2270"/>
              <a:t>FAIR metrics and data quality</a:t>
            </a:r>
            <a:endParaRPr sz="3270"/>
          </a:p>
        </p:txBody>
      </p:sp>
      <p:sp>
        <p:nvSpPr>
          <p:cNvPr id="325" name="Google Shape;3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326" name="Google Shape;3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327" name="Google Shape;327;p16"/>
          <p:cNvSpPr txBox="1">
            <a:spLocks noGrp="1"/>
          </p:cNvSpPr>
          <p:nvPr>
            <p:ph type="body" idx="1"/>
          </p:nvPr>
        </p:nvSpPr>
        <p:spPr>
          <a:xfrm>
            <a:off x="6334250" y="1159875"/>
            <a:ext cx="5228100" cy="4573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Font typeface="Calibri"/>
              <a:buNone/>
            </a:pPr>
            <a:r>
              <a:rPr lang="en-GB" sz="2000" b="1"/>
              <a:t>Research careers and curricula </a:t>
            </a:r>
            <a:endParaRPr sz="3000"/>
          </a:p>
          <a:p>
            <a:pPr marL="457200" lvl="0" indent="-469900" algn="l" rtl="0">
              <a:lnSpc>
                <a:spcPct val="100000"/>
              </a:lnSpc>
              <a:spcBef>
                <a:spcPts val="1000"/>
              </a:spcBef>
              <a:spcAft>
                <a:spcPts val="0"/>
              </a:spcAft>
              <a:buSzPts val="2000"/>
              <a:buFont typeface="Calibri"/>
              <a:buChar char="•"/>
            </a:pPr>
            <a:r>
              <a:rPr lang="en-GB" sz="2000"/>
              <a:t>Data stewardship curricula and career paths</a:t>
            </a:r>
            <a:endParaRPr sz="3000"/>
          </a:p>
          <a:p>
            <a:pPr marL="457200" lvl="0" indent="-469900" algn="l" rtl="0">
              <a:lnSpc>
                <a:spcPct val="100000"/>
              </a:lnSpc>
              <a:spcBef>
                <a:spcPts val="1000"/>
              </a:spcBef>
              <a:spcAft>
                <a:spcPts val="0"/>
              </a:spcAft>
              <a:buSzPts val="2000"/>
              <a:buFont typeface="Calibri"/>
              <a:buChar char="•"/>
            </a:pPr>
            <a:r>
              <a:rPr lang="en-GB" sz="2000"/>
              <a:t>Research careers, recognition and credit</a:t>
            </a:r>
            <a:endParaRPr sz="3000"/>
          </a:p>
          <a:p>
            <a:pPr marL="457200" lvl="0" indent="-469900" algn="l" rtl="0">
              <a:lnSpc>
                <a:spcPct val="100000"/>
              </a:lnSpc>
              <a:spcBef>
                <a:spcPts val="1000"/>
              </a:spcBef>
              <a:spcAft>
                <a:spcPts val="0"/>
              </a:spcAft>
              <a:buSzPts val="2000"/>
              <a:buFont typeface="Calibri"/>
              <a:buChar char="•"/>
            </a:pPr>
            <a:r>
              <a:rPr lang="en-GB" sz="2000"/>
              <a:t>Upskilling countries to engage in EOSC</a:t>
            </a:r>
            <a:endParaRPr sz="3000"/>
          </a:p>
          <a:p>
            <a:pPr marL="0" lvl="0" indent="0" algn="l" rtl="0">
              <a:lnSpc>
                <a:spcPct val="100000"/>
              </a:lnSpc>
              <a:spcBef>
                <a:spcPts val="1000"/>
              </a:spcBef>
              <a:spcAft>
                <a:spcPts val="0"/>
              </a:spcAft>
              <a:buSzPts val="1800"/>
              <a:buFont typeface="Calibri"/>
              <a:buNone/>
            </a:pPr>
            <a:r>
              <a:rPr lang="en-GB" sz="2000" b="1"/>
              <a:t>Sustaining EOSC</a:t>
            </a:r>
            <a:endParaRPr sz="3000"/>
          </a:p>
          <a:p>
            <a:pPr marL="457200" lvl="0" indent="-469900" algn="l" rtl="0">
              <a:lnSpc>
                <a:spcPct val="100000"/>
              </a:lnSpc>
              <a:spcBef>
                <a:spcPts val="1000"/>
              </a:spcBef>
              <a:spcAft>
                <a:spcPts val="0"/>
              </a:spcAft>
              <a:buSzPts val="2000"/>
              <a:buFont typeface="Calibri"/>
              <a:buChar char="•"/>
            </a:pPr>
            <a:r>
              <a:rPr lang="en-GB" sz="2000"/>
              <a:t>Defining funding models for EOSC</a:t>
            </a:r>
            <a:endParaRPr sz="3000"/>
          </a:p>
          <a:p>
            <a:pPr marL="457200" lvl="0" indent="-469900" algn="l" rtl="0">
              <a:lnSpc>
                <a:spcPct val="100000"/>
              </a:lnSpc>
              <a:spcBef>
                <a:spcPts val="1000"/>
              </a:spcBef>
              <a:spcAft>
                <a:spcPts val="0"/>
              </a:spcAft>
              <a:buSzPts val="2000"/>
              <a:buFont typeface="Calibri"/>
              <a:buChar char="•"/>
            </a:pPr>
            <a:r>
              <a:rPr lang="en-GB" sz="2000"/>
              <a:t>Long-term data preservation</a:t>
            </a:r>
            <a:endParaRPr sz="3000"/>
          </a:p>
        </p:txBody>
      </p:sp>
      <p:sp>
        <p:nvSpPr>
          <p:cNvPr id="8" name="Google Shape;411;p25">
            <a:extLst>
              <a:ext uri="{FF2B5EF4-FFF2-40B4-BE49-F238E27FC236}">
                <a16:creationId xmlns:a16="http://schemas.microsoft.com/office/drawing/2014/main" id="{198D63E9-41D1-5B40-A42C-8C8367AAC847}"/>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science clusters in EOSC</a:t>
            </a:r>
            <a:endParaRPr lang="en-GB" dirty="0"/>
          </a:p>
        </p:txBody>
      </p:sp>
      <p:sp>
        <p:nvSpPr>
          <p:cNvPr id="3" name="Text Placeholder 2"/>
          <p:cNvSpPr>
            <a:spLocks noGrp="1"/>
          </p:cNvSpPr>
          <p:nvPr>
            <p:ph type="body" idx="1"/>
          </p:nvPr>
        </p:nvSpPr>
        <p:spPr/>
        <p:txBody>
          <a:bodyPr>
            <a:normAutofit lnSpcReduction="10000"/>
          </a:bodyPr>
          <a:lstStyle/>
          <a:p>
            <a:r>
              <a:rPr lang="en-US" dirty="0"/>
              <a:t>The science clusters </a:t>
            </a:r>
            <a:r>
              <a:rPr lang="en-GB" dirty="0"/>
              <a:t>(ENVRI-FAIR, EOSC-Life, ESCAPE, </a:t>
            </a:r>
            <a:r>
              <a:rPr lang="en-GB" dirty="0" err="1"/>
              <a:t>PaNOSC</a:t>
            </a:r>
            <a:r>
              <a:rPr lang="en-GB" dirty="0"/>
              <a:t>, SSHOC) </a:t>
            </a:r>
            <a:r>
              <a:rPr lang="en-US" dirty="0"/>
              <a:t>are making major contributions to the EOSC as the key means of  engaging research Infrastructures and their user communities</a:t>
            </a:r>
          </a:p>
          <a:p>
            <a:r>
              <a:rPr lang="en-US" dirty="0"/>
              <a:t>The EOSC roadmap (SRIA version 1) foresees contributions from the science clusters that stretch beyond the lifetime of the science cluster projects</a:t>
            </a:r>
            <a:endParaRPr lang="en-GB"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a:p>
        </p:txBody>
      </p:sp>
      <p:sp>
        <p:nvSpPr>
          <p:cNvPr id="5" name="Google Shape;411;p25">
            <a:extLst>
              <a:ext uri="{FF2B5EF4-FFF2-40B4-BE49-F238E27FC236}">
                <a16:creationId xmlns:a16="http://schemas.microsoft.com/office/drawing/2014/main" id="{ABF1A443-316C-3C45-923B-7DD24C8E0B80}"/>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extLst>
      <p:ext uri="{BB962C8B-B14F-4D97-AF65-F5344CB8AC3E}">
        <p14:creationId xmlns:p14="http://schemas.microsoft.com/office/powerpoint/2010/main" val="273863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Clusters contributions to EOSC objectives</a:t>
            </a:r>
            <a:endParaRPr lang="en-GB" dirty="0"/>
          </a:p>
        </p:txBody>
      </p:sp>
      <p:sp>
        <p:nvSpPr>
          <p:cNvPr id="3" name="Text Placeholder 2"/>
          <p:cNvSpPr>
            <a:spLocks noGrp="1"/>
          </p:cNvSpPr>
          <p:nvPr>
            <p:ph type="body" idx="1"/>
          </p:nvPr>
        </p:nvSpPr>
        <p:spPr/>
        <p:txBody>
          <a:bodyPr>
            <a:normAutofit fontScale="92500" lnSpcReduction="10000"/>
          </a:bodyPr>
          <a:lstStyle/>
          <a:p>
            <a:r>
              <a:rPr lang="en-GB" dirty="0"/>
              <a:t>Engage with researchers and promote the adoption of open science practices by research communities</a:t>
            </a:r>
          </a:p>
          <a:p>
            <a:r>
              <a:rPr lang="en-GB" dirty="0"/>
              <a:t>Participate in  the definition of standards, and the development of tools and services that allow researchers to find, access, reuse and combine results</a:t>
            </a:r>
          </a:p>
          <a:p>
            <a:r>
              <a:rPr lang="en-GB" dirty="0"/>
              <a:t>Establish a sustainable and federated infrastructure enabling open sharing of scientific results</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
        <p:nvSpPr>
          <p:cNvPr id="5" name="Google Shape;411;p25">
            <a:extLst>
              <a:ext uri="{FF2B5EF4-FFF2-40B4-BE49-F238E27FC236}">
                <a16:creationId xmlns:a16="http://schemas.microsoft.com/office/drawing/2014/main" id="{E0EB9526-07B6-3643-9E39-95197BBACAD2}"/>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extLst>
      <p:ext uri="{BB962C8B-B14F-4D97-AF65-F5344CB8AC3E}">
        <p14:creationId xmlns:p14="http://schemas.microsoft.com/office/powerpoint/2010/main" val="215212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4"/>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715B"/>
              </a:buClr>
              <a:buSzPts val="4000"/>
              <a:buFont typeface="Calibri"/>
              <a:buNone/>
            </a:pPr>
            <a:r>
              <a:rPr lang="en-GB"/>
              <a:t>EOSC Symposium 2021</a:t>
            </a:r>
            <a:endParaRPr/>
          </a:p>
        </p:txBody>
      </p:sp>
      <p:sp>
        <p:nvSpPr>
          <p:cNvPr id="398" name="Google Shape;39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399" name="Google Shape;39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pic>
        <p:nvPicPr>
          <p:cNvPr id="400" name="Google Shape;400;p24"/>
          <p:cNvPicPr preferRelativeResize="0"/>
          <p:nvPr/>
        </p:nvPicPr>
        <p:blipFill rotWithShape="1">
          <a:blip r:embed="rId3">
            <a:alphaModFix/>
          </a:blip>
          <a:srcRect/>
          <a:stretch/>
        </p:blipFill>
        <p:spPr>
          <a:xfrm>
            <a:off x="578390" y="1529828"/>
            <a:ext cx="5466034" cy="4101657"/>
          </a:xfrm>
          <a:prstGeom prst="rect">
            <a:avLst/>
          </a:prstGeom>
          <a:noFill/>
          <a:ln>
            <a:noFill/>
          </a:ln>
        </p:spPr>
      </p:pic>
      <p:sp>
        <p:nvSpPr>
          <p:cNvPr id="401" name="Google Shape;401;p24"/>
          <p:cNvSpPr txBox="1">
            <a:spLocks noGrp="1"/>
          </p:cNvSpPr>
          <p:nvPr>
            <p:ph type="body" idx="1"/>
          </p:nvPr>
        </p:nvSpPr>
        <p:spPr>
          <a:xfrm>
            <a:off x="6592185" y="1294123"/>
            <a:ext cx="4743259" cy="4573069"/>
          </a:xfrm>
          <a:prstGeom prst="rect">
            <a:avLst/>
          </a:prstGeom>
          <a:noFill/>
          <a:ln>
            <a:noFill/>
          </a:ln>
        </p:spPr>
        <p:txBody>
          <a:bodyPr spcFirstLastPara="1" wrap="square" lIns="91425" tIns="45700" rIns="91425" bIns="45700" anchor="t" anchorCtr="0">
            <a:normAutofit/>
          </a:bodyPr>
          <a:lstStyle/>
          <a:p>
            <a:pPr marL="457200" lvl="0" indent="-457200" algn="l" rtl="0">
              <a:lnSpc>
                <a:spcPct val="150000"/>
              </a:lnSpc>
              <a:spcBef>
                <a:spcPts val="0"/>
              </a:spcBef>
              <a:spcAft>
                <a:spcPts val="0"/>
              </a:spcAft>
              <a:buClr>
                <a:srgbClr val="FFC000"/>
              </a:buClr>
              <a:buSzPts val="2000"/>
              <a:buFont typeface="Calibri"/>
              <a:buChar char="•"/>
            </a:pPr>
            <a:r>
              <a:rPr lang="en-GB" sz="2000" dirty="0"/>
              <a:t>EOSC Ecosystem explored</a:t>
            </a:r>
            <a:endParaRPr dirty="0"/>
          </a:p>
          <a:p>
            <a:pPr marL="457200" lvl="0" indent="-457200" algn="l" rtl="0">
              <a:lnSpc>
                <a:spcPct val="150000"/>
              </a:lnSpc>
              <a:spcBef>
                <a:spcPts val="1000"/>
              </a:spcBef>
              <a:spcAft>
                <a:spcPts val="0"/>
              </a:spcAft>
              <a:buClr>
                <a:srgbClr val="FFC000"/>
              </a:buClr>
              <a:buSzPts val="2000"/>
              <a:buFont typeface="Calibri"/>
              <a:buChar char="•"/>
            </a:pPr>
            <a:r>
              <a:rPr lang="en-GB" sz="2000" dirty="0"/>
              <a:t>Focus on AG topics and engagement with the community</a:t>
            </a:r>
            <a:endParaRPr dirty="0"/>
          </a:p>
          <a:p>
            <a:pPr marL="457200" lvl="0" indent="-457200" algn="l" rtl="0">
              <a:lnSpc>
                <a:spcPct val="150000"/>
              </a:lnSpc>
              <a:spcBef>
                <a:spcPts val="1000"/>
              </a:spcBef>
              <a:spcAft>
                <a:spcPts val="0"/>
              </a:spcAft>
              <a:buClr>
                <a:srgbClr val="FFC000"/>
              </a:buClr>
              <a:buSzPts val="2000"/>
              <a:buFont typeface="Calibri"/>
              <a:buChar char="•"/>
            </a:pPr>
            <a:r>
              <a:rPr lang="en-GB" sz="2000" u="sng" dirty="0">
                <a:solidFill>
                  <a:schemeClr val="hlink"/>
                </a:solidFill>
                <a:hlinkClick r:id="rId4"/>
              </a:rPr>
              <a:t>Registration &amp; Programme</a:t>
            </a:r>
            <a:endParaRPr sz="2000" dirty="0"/>
          </a:p>
          <a:p>
            <a:pPr marL="457200" lvl="0" indent="-330200" algn="l" rtl="0">
              <a:lnSpc>
                <a:spcPct val="150000"/>
              </a:lnSpc>
              <a:spcBef>
                <a:spcPts val="1000"/>
              </a:spcBef>
              <a:spcAft>
                <a:spcPts val="0"/>
              </a:spcAft>
              <a:buClr>
                <a:srgbClr val="FFC000"/>
              </a:buClr>
              <a:buSzPts val="2000"/>
              <a:buFont typeface="Calibri"/>
              <a:buNone/>
            </a:pPr>
            <a:endParaRPr sz="2000" dirty="0"/>
          </a:p>
          <a:p>
            <a:pPr marL="457200" lvl="0" indent="-330200" algn="l" rtl="0">
              <a:lnSpc>
                <a:spcPct val="150000"/>
              </a:lnSpc>
              <a:spcBef>
                <a:spcPts val="1000"/>
              </a:spcBef>
              <a:spcAft>
                <a:spcPts val="0"/>
              </a:spcAft>
              <a:buClr>
                <a:srgbClr val="FFC000"/>
              </a:buClr>
              <a:buSzPts val="2000"/>
              <a:buFont typeface="Calibri"/>
              <a:buNone/>
            </a:pPr>
            <a:endParaRPr sz="2000" dirty="0"/>
          </a:p>
          <a:p>
            <a:pPr marL="457200" lvl="0" indent="-279400" algn="l" rtl="0">
              <a:lnSpc>
                <a:spcPct val="150000"/>
              </a:lnSpc>
              <a:spcBef>
                <a:spcPts val="1000"/>
              </a:spcBef>
              <a:spcAft>
                <a:spcPts val="0"/>
              </a:spcAft>
              <a:buClr>
                <a:srgbClr val="FFC000"/>
              </a:buClr>
              <a:buSzPts val="2800"/>
              <a:buFont typeface="Calibri"/>
              <a:buNone/>
            </a:pPr>
            <a:endParaRPr dirty="0"/>
          </a:p>
          <a:p>
            <a:pPr marL="457200" lvl="0" indent="-279400" algn="l" rtl="0">
              <a:lnSpc>
                <a:spcPct val="150000"/>
              </a:lnSpc>
              <a:spcBef>
                <a:spcPts val="1000"/>
              </a:spcBef>
              <a:spcAft>
                <a:spcPts val="0"/>
              </a:spcAft>
              <a:buClr>
                <a:srgbClr val="FFC000"/>
              </a:buClr>
              <a:buSzPts val="2800"/>
              <a:buFont typeface="Calibri"/>
              <a:buNone/>
            </a:pPr>
            <a:endParaRPr dirty="0"/>
          </a:p>
        </p:txBody>
      </p:sp>
      <p:sp>
        <p:nvSpPr>
          <p:cNvPr id="8" name="Google Shape;411;p25">
            <a:extLst>
              <a:ext uri="{FF2B5EF4-FFF2-40B4-BE49-F238E27FC236}">
                <a16:creationId xmlns:a16="http://schemas.microsoft.com/office/drawing/2014/main" id="{AD4FAB37-DE7C-7543-9267-667C6B50AD68}"/>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5"/>
          <p:cNvSpPr>
            <a:spLocks noGrp="1"/>
          </p:cNvSpPr>
          <p:nvPr>
            <p:ph type="pic" idx="2"/>
          </p:nvPr>
        </p:nvSpPr>
        <p:spPr>
          <a:xfrm>
            <a:off x="0" y="7711"/>
            <a:ext cx="12192000" cy="6088289"/>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07" name="Google Shape;407;p25"/>
          <p:cNvSpPr/>
          <p:nvPr/>
        </p:nvSpPr>
        <p:spPr>
          <a:xfrm>
            <a:off x="0" y="-246743"/>
            <a:ext cx="12192000" cy="6342743"/>
          </a:xfrm>
          <a:prstGeom prst="rect">
            <a:avLst/>
          </a:prstGeom>
          <a:solidFill>
            <a:srgbClr val="2B499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25"/>
          <p:cNvSpPr>
            <a:spLocks noGrp="1"/>
          </p:cNvSpPr>
          <p:nvPr>
            <p:ph type="body" idx="1"/>
          </p:nvPr>
        </p:nvSpPr>
        <p:spPr>
          <a:xfrm>
            <a:off x="8612188" y="3752850"/>
            <a:ext cx="4435072" cy="1481217"/>
          </a:xfrm>
          <a:prstGeom prst="flowChartTerminator">
            <a:avLst/>
          </a:prstGeom>
          <a:solidFill>
            <a:srgbClr val="75BADA"/>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900"/>
              <a:buFont typeface="Calibri"/>
              <a:buNone/>
            </a:pPr>
            <a:endParaRPr sz="900"/>
          </a:p>
          <a:p>
            <a:pPr marL="0" lvl="0" indent="0" algn="l" rtl="0">
              <a:lnSpc>
                <a:spcPct val="90000"/>
              </a:lnSpc>
              <a:spcBef>
                <a:spcPts val="1000"/>
              </a:spcBef>
              <a:spcAft>
                <a:spcPts val="0"/>
              </a:spcAft>
              <a:buClr>
                <a:srgbClr val="D8D8D8"/>
              </a:buClr>
              <a:buSzPts val="3200"/>
              <a:buFont typeface="Calibri"/>
              <a:buNone/>
            </a:pPr>
            <a:r>
              <a:rPr lang="en-GB" sz="3200" b="1">
                <a:solidFill>
                  <a:srgbClr val="D8D8D8"/>
                </a:solidFill>
              </a:rPr>
              <a:t>Thanks!</a:t>
            </a:r>
            <a:endParaRPr/>
          </a:p>
        </p:txBody>
      </p:sp>
      <p:pic>
        <p:nvPicPr>
          <p:cNvPr id="409" name="Google Shape;409;p25"/>
          <p:cNvPicPr preferRelativeResize="0"/>
          <p:nvPr/>
        </p:nvPicPr>
        <p:blipFill rotWithShape="1">
          <a:blip r:embed="rId3">
            <a:alphaModFix/>
          </a:blip>
          <a:srcRect/>
          <a:stretch/>
        </p:blipFill>
        <p:spPr>
          <a:xfrm>
            <a:off x="387862" y="2924628"/>
            <a:ext cx="2960982" cy="2966834"/>
          </a:xfrm>
          <a:prstGeom prst="rect">
            <a:avLst/>
          </a:prstGeom>
          <a:noFill/>
          <a:ln>
            <a:noFill/>
          </a:ln>
        </p:spPr>
      </p:pic>
      <p:sp>
        <p:nvSpPr>
          <p:cNvPr id="410" name="Google Shape;410;p25"/>
          <p:cNvSpPr/>
          <p:nvPr/>
        </p:nvSpPr>
        <p:spPr>
          <a:xfrm>
            <a:off x="4222185" y="1385054"/>
            <a:ext cx="374762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D8D8D8"/>
              </a:buClr>
              <a:buSzPts val="4400"/>
              <a:buFont typeface="Calibri"/>
              <a:buNone/>
            </a:pPr>
            <a:r>
              <a:rPr lang="en-GB" sz="4400" b="1">
                <a:solidFill>
                  <a:srgbClr val="D8D8D8"/>
                </a:solidFill>
                <a:latin typeface="Calibri"/>
                <a:ea typeface="Calibri"/>
                <a:cs typeface="Calibri"/>
                <a:sym typeface="Calibri"/>
              </a:rPr>
              <a:t>Any questions?</a:t>
            </a:r>
            <a:endParaRPr/>
          </a:p>
        </p:txBody>
      </p:sp>
      <p:sp>
        <p:nvSpPr>
          <p:cNvPr id="411" name="Google Shape;41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
        <p:nvSpPr>
          <p:cNvPr id="412" name="Google Shape;41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413" name="Google Shape;41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715B"/>
              </a:buClr>
              <a:buSzPts val="4000"/>
              <a:buFont typeface="Calibri"/>
              <a:buNone/>
            </a:pPr>
            <a:r>
              <a:rPr lang="en-GB" dirty="0"/>
              <a:t>Where do we come from? </a:t>
            </a:r>
            <a:endParaRPr dirty="0"/>
          </a:p>
        </p:txBody>
      </p:sp>
      <p:sp>
        <p:nvSpPr>
          <p:cNvPr id="162" name="Google Shape;162;p2"/>
          <p:cNvSpPr txBox="1">
            <a:spLocks noGrp="1"/>
          </p:cNvSpPr>
          <p:nvPr>
            <p:ph type="body" idx="1"/>
          </p:nvPr>
        </p:nvSpPr>
        <p:spPr>
          <a:xfrm>
            <a:off x="716693" y="1294123"/>
            <a:ext cx="10618752" cy="4573069"/>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2800"/>
              <a:buFont typeface="Calibri"/>
              <a:buChar char="•"/>
            </a:pPr>
            <a:r>
              <a:rPr lang="en-GB" dirty="0"/>
              <a:t>The shared vision between the EC, MS&amp;AC and a large community</a:t>
            </a:r>
            <a:endParaRPr dirty="0"/>
          </a:p>
          <a:p>
            <a:pPr marL="457200" lvl="0" indent="-457200" algn="l" rtl="0">
              <a:lnSpc>
                <a:spcPct val="100000"/>
              </a:lnSpc>
              <a:spcBef>
                <a:spcPts val="1000"/>
              </a:spcBef>
              <a:spcAft>
                <a:spcPts val="0"/>
              </a:spcAft>
              <a:buSzPts val="2800"/>
              <a:buFont typeface="Calibri"/>
              <a:buChar char="•"/>
            </a:pPr>
            <a:r>
              <a:rPr lang="en-GB" dirty="0"/>
              <a:t>The decision of the governing bodies to institute a </a:t>
            </a:r>
            <a:r>
              <a:rPr lang="en-GB" u="sng" dirty="0"/>
              <a:t>Co-programmed Partnership</a:t>
            </a:r>
            <a:r>
              <a:rPr lang="en-GB" dirty="0"/>
              <a:t> as the best instrument to collectively achieve this vision</a:t>
            </a:r>
            <a:endParaRPr dirty="0"/>
          </a:p>
          <a:p>
            <a:pPr marL="457200" lvl="0" indent="-279400" algn="l" rtl="0">
              <a:lnSpc>
                <a:spcPct val="100000"/>
              </a:lnSpc>
              <a:spcBef>
                <a:spcPts val="1000"/>
              </a:spcBef>
              <a:spcAft>
                <a:spcPts val="0"/>
              </a:spcAft>
              <a:buSzPts val="2800"/>
              <a:buFont typeface="Calibri"/>
              <a:buNone/>
            </a:pPr>
            <a:endParaRPr dirty="0"/>
          </a:p>
        </p:txBody>
      </p:sp>
      <p:pic>
        <p:nvPicPr>
          <p:cNvPr id="163" name="Google Shape;163;p2"/>
          <p:cNvPicPr preferRelativeResize="0"/>
          <p:nvPr/>
        </p:nvPicPr>
        <p:blipFill rotWithShape="1">
          <a:blip r:embed="rId3">
            <a:alphaModFix/>
          </a:blip>
          <a:srcRect/>
          <a:stretch/>
        </p:blipFill>
        <p:spPr>
          <a:xfrm>
            <a:off x="2924663" y="3098903"/>
            <a:ext cx="6202812" cy="2961180"/>
          </a:xfrm>
          <a:prstGeom prst="rect">
            <a:avLst/>
          </a:prstGeom>
          <a:noFill/>
          <a:ln>
            <a:noFill/>
          </a:ln>
        </p:spPr>
      </p:pic>
      <p:sp>
        <p:nvSpPr>
          <p:cNvPr id="165" name="Google Shape;16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166" name="Google Shape;16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8" name="Google Shape;411;p25">
            <a:extLst>
              <a:ext uri="{FF2B5EF4-FFF2-40B4-BE49-F238E27FC236}">
                <a16:creationId xmlns:a16="http://schemas.microsoft.com/office/drawing/2014/main" id="{00D04565-2347-7248-A583-D5411B4172CE}"/>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extLst>
      <p:ext uri="{BB962C8B-B14F-4D97-AF65-F5344CB8AC3E}">
        <p14:creationId xmlns:p14="http://schemas.microsoft.com/office/powerpoint/2010/main" val="361549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715B"/>
              </a:buClr>
              <a:buSzPts val="4000"/>
              <a:buFont typeface="Calibri"/>
              <a:buNone/>
            </a:pPr>
            <a:r>
              <a:rPr lang="en-GB" dirty="0"/>
              <a:t>EOSC Governance Model 2021-2027</a:t>
            </a:r>
            <a:endParaRPr dirty="0"/>
          </a:p>
        </p:txBody>
      </p:sp>
      <p:sp>
        <p:nvSpPr>
          <p:cNvPr id="172" name="Google Shape;172;p3"/>
          <p:cNvSpPr txBox="1">
            <a:spLocks noGrp="1"/>
          </p:cNvSpPr>
          <p:nvPr>
            <p:ph type="body" idx="1"/>
          </p:nvPr>
        </p:nvSpPr>
        <p:spPr>
          <a:xfrm>
            <a:off x="658822" y="1155231"/>
            <a:ext cx="7544991" cy="486604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Clr>
                <a:schemeClr val="dk1"/>
              </a:buClr>
              <a:buSzPct val="28946"/>
              <a:buFont typeface="Calibri"/>
              <a:buNone/>
            </a:pPr>
            <a:r>
              <a:rPr lang="en-GB" dirty="0"/>
              <a:t>The new governance model agreed with EU countries for the next EOSC implementation phase after 2020 will be tripartite including:</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The EU represented by the </a:t>
            </a:r>
            <a:r>
              <a:rPr lang="en-GB" b="1" dirty="0"/>
              <a:t>Commission</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The European research community represented by the </a:t>
            </a:r>
            <a:r>
              <a:rPr lang="en-GB" b="1" dirty="0"/>
              <a:t>EOSC Association</a:t>
            </a:r>
            <a:endParaRPr dirty="0"/>
          </a:p>
          <a:p>
            <a:pPr marL="457200" lvl="0" indent="-457200" algn="l" rtl="0">
              <a:lnSpc>
                <a:spcPct val="150000"/>
              </a:lnSpc>
              <a:spcBef>
                <a:spcPts val="1000"/>
              </a:spcBef>
              <a:spcAft>
                <a:spcPts val="0"/>
              </a:spcAft>
              <a:buClr>
                <a:srgbClr val="FFC000"/>
              </a:buClr>
              <a:buSzPct val="100000"/>
              <a:buFont typeface="Calibri"/>
              <a:buChar char="•"/>
            </a:pPr>
            <a:r>
              <a:rPr lang="en-GB" dirty="0"/>
              <a:t>EU countries and countries associated with Horizon Europe represented through a </a:t>
            </a:r>
            <a:r>
              <a:rPr lang="en-GB" b="1" dirty="0"/>
              <a:t>Steering Board</a:t>
            </a:r>
            <a:r>
              <a:rPr lang="en-GB" dirty="0"/>
              <a:t> to be set up in 2021 outside of the EOSC Association</a:t>
            </a:r>
          </a:p>
          <a:p>
            <a:pPr marL="457200" lvl="0" indent="-457200" algn="l" rtl="0">
              <a:lnSpc>
                <a:spcPct val="150000"/>
              </a:lnSpc>
              <a:spcBef>
                <a:spcPts val="1000"/>
              </a:spcBef>
              <a:spcAft>
                <a:spcPts val="0"/>
              </a:spcAft>
              <a:buClr>
                <a:srgbClr val="FFC000"/>
              </a:buClr>
              <a:buSzPct val="100000"/>
              <a:buFont typeface="Calibri"/>
              <a:buChar char="•"/>
            </a:pPr>
            <a:endParaRPr dirty="0"/>
          </a:p>
          <a:p>
            <a:pPr marL="457200" lvl="0" indent="-306070" algn="l" rtl="0">
              <a:lnSpc>
                <a:spcPct val="150000"/>
              </a:lnSpc>
              <a:spcBef>
                <a:spcPts val="1000"/>
              </a:spcBef>
              <a:spcAft>
                <a:spcPts val="0"/>
              </a:spcAft>
              <a:buClr>
                <a:srgbClr val="FFC000"/>
              </a:buClr>
              <a:buSzPct val="100000"/>
              <a:buFont typeface="Calibri"/>
              <a:buNone/>
            </a:pPr>
            <a:endParaRPr dirty="0"/>
          </a:p>
        </p:txBody>
      </p:sp>
      <p:grpSp>
        <p:nvGrpSpPr>
          <p:cNvPr id="173" name="Google Shape;173;p3"/>
          <p:cNvGrpSpPr/>
          <p:nvPr/>
        </p:nvGrpSpPr>
        <p:grpSpPr>
          <a:xfrm>
            <a:off x="8687826" y="1645608"/>
            <a:ext cx="2647295" cy="2498657"/>
            <a:chOff x="1927844" y="32034"/>
            <a:chExt cx="2647295" cy="2498657"/>
          </a:xfrm>
        </p:grpSpPr>
        <p:sp>
          <p:nvSpPr>
            <p:cNvPr id="174" name="Google Shape;174;p3"/>
            <p:cNvSpPr/>
            <p:nvPr/>
          </p:nvSpPr>
          <p:spPr>
            <a:xfrm>
              <a:off x="2482674" y="32034"/>
              <a:ext cx="1537635" cy="1537635"/>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txBox="1"/>
            <p:nvPr/>
          </p:nvSpPr>
          <p:spPr>
            <a:xfrm>
              <a:off x="2687692" y="301120"/>
              <a:ext cx="1127599" cy="6919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B499A"/>
                </a:buClr>
                <a:buSzPts val="1500"/>
                <a:buFont typeface="Calibri"/>
                <a:buNone/>
              </a:pPr>
              <a:r>
                <a:rPr lang="en-GB" sz="1500">
                  <a:solidFill>
                    <a:srgbClr val="2B499A"/>
                  </a:solidFill>
                  <a:latin typeface="Calibri"/>
                  <a:ea typeface="Calibri"/>
                  <a:cs typeface="Calibri"/>
                  <a:sym typeface="Calibri"/>
                </a:rPr>
                <a:t>European Commission</a:t>
              </a:r>
              <a:endParaRPr/>
            </a:p>
          </p:txBody>
        </p:sp>
        <p:sp>
          <p:nvSpPr>
            <p:cNvPr id="176" name="Google Shape;176;p3"/>
            <p:cNvSpPr/>
            <p:nvPr/>
          </p:nvSpPr>
          <p:spPr>
            <a:xfrm>
              <a:off x="3037504" y="993056"/>
              <a:ext cx="1537635" cy="1537635"/>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txBox="1"/>
            <p:nvPr/>
          </p:nvSpPr>
          <p:spPr>
            <a:xfrm>
              <a:off x="3507764" y="1390278"/>
              <a:ext cx="922581" cy="84569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B499A"/>
                </a:buClr>
                <a:buSzPts val="1500"/>
                <a:buFont typeface="Calibri"/>
                <a:buNone/>
              </a:pPr>
              <a:r>
                <a:rPr lang="en-GB" sz="1500">
                  <a:solidFill>
                    <a:srgbClr val="2B499A"/>
                  </a:solidFill>
                  <a:latin typeface="Calibri"/>
                  <a:ea typeface="Calibri"/>
                  <a:cs typeface="Calibri"/>
                  <a:sym typeface="Calibri"/>
                </a:rPr>
                <a:t>Steering Board</a:t>
              </a:r>
              <a:endParaRPr/>
            </a:p>
          </p:txBody>
        </p:sp>
        <p:sp>
          <p:nvSpPr>
            <p:cNvPr id="178" name="Google Shape;178;p3"/>
            <p:cNvSpPr/>
            <p:nvPr/>
          </p:nvSpPr>
          <p:spPr>
            <a:xfrm>
              <a:off x="1927844" y="993056"/>
              <a:ext cx="1537635" cy="1537635"/>
            </a:xfrm>
            <a:prstGeom prst="ellipse">
              <a:avLst/>
            </a:prstGeom>
            <a:solidFill>
              <a:srgbClr val="4372C3">
                <a:alpha val="49803"/>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txBox="1"/>
            <p:nvPr/>
          </p:nvSpPr>
          <p:spPr>
            <a:xfrm>
              <a:off x="2072638" y="1390278"/>
              <a:ext cx="922581" cy="84569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2B499A"/>
                </a:buClr>
                <a:buSzPts val="1500"/>
                <a:buFont typeface="Calibri"/>
                <a:buNone/>
              </a:pPr>
              <a:r>
                <a:rPr lang="en-GB" sz="1500">
                  <a:solidFill>
                    <a:srgbClr val="2B499A"/>
                  </a:solidFill>
                  <a:latin typeface="Calibri"/>
                  <a:ea typeface="Calibri"/>
                  <a:cs typeface="Calibri"/>
                  <a:sym typeface="Calibri"/>
                </a:rPr>
                <a:t>EOSC Association</a:t>
              </a:r>
              <a:endParaRPr/>
            </a:p>
          </p:txBody>
        </p:sp>
      </p:grpSp>
      <p:sp>
        <p:nvSpPr>
          <p:cNvPr id="181" name="Google Shape;18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182" name="Google Shape;18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2" name="CasellaDiTesto 1">
            <a:extLst>
              <a:ext uri="{FF2B5EF4-FFF2-40B4-BE49-F238E27FC236}">
                <a16:creationId xmlns:a16="http://schemas.microsoft.com/office/drawing/2014/main" id="{9B776AC0-C01B-2D47-B484-4DD4A438A234}"/>
              </a:ext>
            </a:extLst>
          </p:cNvPr>
          <p:cNvSpPr txBox="1"/>
          <p:nvPr/>
        </p:nvSpPr>
        <p:spPr>
          <a:xfrm>
            <a:off x="8653101" y="4583571"/>
            <a:ext cx="3141501" cy="954107"/>
          </a:xfrm>
          <a:prstGeom prst="rect">
            <a:avLst/>
          </a:prstGeom>
          <a:noFill/>
        </p:spPr>
        <p:txBody>
          <a:bodyPr wrap="square" rtlCol="0">
            <a:spAutoFit/>
          </a:bodyPr>
          <a:lstStyle/>
          <a:p>
            <a:pPr algn="ctr"/>
            <a:r>
              <a:rPr lang="en-US" b="1" dirty="0">
                <a:solidFill>
                  <a:srgbClr val="000099"/>
                </a:solidFill>
              </a:rPr>
              <a:t>Joining the EOSC Association </a:t>
            </a:r>
          </a:p>
          <a:p>
            <a:pPr algn="ctr"/>
            <a:r>
              <a:rPr lang="en-US" b="1" dirty="0">
                <a:solidFill>
                  <a:srgbClr val="000099"/>
                </a:solidFill>
              </a:rPr>
              <a:t>= </a:t>
            </a:r>
          </a:p>
          <a:p>
            <a:pPr algn="ctr"/>
            <a:r>
              <a:rPr lang="en-US" b="1" dirty="0">
                <a:solidFill>
                  <a:srgbClr val="000099"/>
                </a:solidFill>
              </a:rPr>
              <a:t>Joining the EOSC Partnership!</a:t>
            </a:r>
          </a:p>
          <a:p>
            <a:endParaRPr lang="en-GB" dirty="0"/>
          </a:p>
        </p:txBody>
      </p:sp>
      <p:sp>
        <p:nvSpPr>
          <p:cNvPr id="15" name="Google Shape;411;p25">
            <a:extLst>
              <a:ext uri="{FF2B5EF4-FFF2-40B4-BE49-F238E27FC236}">
                <a16:creationId xmlns:a16="http://schemas.microsoft.com/office/drawing/2014/main" id="{AB84EA23-B4AD-9E42-A798-8770CCC9A6EE}"/>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extLst>
      <p:ext uri="{BB962C8B-B14F-4D97-AF65-F5344CB8AC3E}">
        <p14:creationId xmlns:p14="http://schemas.microsoft.com/office/powerpoint/2010/main" val="70356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62788A3-C456-D840-A838-EC4DDBF76CE6}"/>
              </a:ext>
            </a:extLst>
          </p:cNvPr>
          <p:cNvSpPr>
            <a:spLocks noGrp="1"/>
          </p:cNvSpPr>
          <p:nvPr>
            <p:ph type="sldNum" sz="quarter" idx="11"/>
          </p:nvPr>
        </p:nvSpPr>
        <p:spPr/>
        <p:txBody>
          <a:bodyPr/>
          <a:lstStyle/>
          <a:p>
            <a:fld id="{7455C38C-FDCE-2240-84C5-2009F36ED90D}" type="slidenum">
              <a:rPr lang="en-US" smtClean="0"/>
              <a:pPr/>
              <a:t>4</a:t>
            </a:fld>
            <a:endParaRPr lang="en-US" dirty="0"/>
          </a:p>
        </p:txBody>
      </p:sp>
      <p:sp>
        <p:nvSpPr>
          <p:cNvPr id="3" name="Rectangle 2">
            <a:extLst>
              <a:ext uri="{FF2B5EF4-FFF2-40B4-BE49-F238E27FC236}">
                <a16:creationId xmlns:a16="http://schemas.microsoft.com/office/drawing/2014/main" id="{9D6CA5BA-2EBE-2144-8EE4-99ED9A7951AB}"/>
              </a:ext>
            </a:extLst>
          </p:cNvPr>
          <p:cNvSpPr/>
          <p:nvPr/>
        </p:nvSpPr>
        <p:spPr>
          <a:xfrm>
            <a:off x="578069" y="1250731"/>
            <a:ext cx="11151476" cy="29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9AF33C-EBFC-3D4D-A149-60805C704192}"/>
              </a:ext>
            </a:extLst>
          </p:cNvPr>
          <p:cNvSpPr/>
          <p:nvPr/>
        </p:nvSpPr>
        <p:spPr>
          <a:xfrm>
            <a:off x="967939" y="406906"/>
            <a:ext cx="2512451" cy="725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2" name="Picture 11">
            <a:extLst>
              <a:ext uri="{FF2B5EF4-FFF2-40B4-BE49-F238E27FC236}">
                <a16:creationId xmlns:a16="http://schemas.microsoft.com/office/drawing/2014/main" id="{5D3699B9-C2CB-E24A-ABD1-E7C2F20FC5E3}"/>
              </a:ext>
            </a:extLst>
          </p:cNvPr>
          <p:cNvPicPr>
            <a:picLocks noChangeAspect="1"/>
          </p:cNvPicPr>
          <p:nvPr/>
        </p:nvPicPr>
        <p:blipFill>
          <a:blip r:embed="rId2"/>
          <a:stretch>
            <a:fillRect/>
          </a:stretch>
        </p:blipFill>
        <p:spPr>
          <a:xfrm>
            <a:off x="187817" y="0"/>
            <a:ext cx="11760397" cy="6000749"/>
          </a:xfrm>
          <a:prstGeom prst="rect">
            <a:avLst/>
          </a:prstGeom>
        </p:spPr>
      </p:pic>
      <p:sp>
        <p:nvSpPr>
          <p:cNvPr id="2" name="Oval 1">
            <a:extLst>
              <a:ext uri="{FF2B5EF4-FFF2-40B4-BE49-F238E27FC236}">
                <a16:creationId xmlns:a16="http://schemas.microsoft.com/office/drawing/2014/main" id="{5A304A58-CB10-4A78-BFB8-9EC1BA1441BB}"/>
              </a:ext>
            </a:extLst>
          </p:cNvPr>
          <p:cNvSpPr/>
          <p:nvPr/>
        </p:nvSpPr>
        <p:spPr>
          <a:xfrm>
            <a:off x="3908612" y="4258235"/>
            <a:ext cx="2752164" cy="1550894"/>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oogle Shape;411;p25">
            <a:extLst>
              <a:ext uri="{FF2B5EF4-FFF2-40B4-BE49-F238E27FC236}">
                <a16:creationId xmlns:a16="http://schemas.microsoft.com/office/drawing/2014/main" id="{A44CF0B2-686D-EB48-A28C-4EE573F66F15}"/>
              </a:ext>
            </a:extLst>
          </p:cNvPr>
          <p:cNvSpPr txBox="1">
            <a:spLocks/>
          </p:cNvSpPr>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l"/>
            <a:r>
              <a:rPr lang="en-GB" dirty="0">
                <a:solidFill>
                  <a:schemeClr val="bg1"/>
                </a:solidFill>
              </a:rPr>
              <a:t>6/11/21</a:t>
            </a:r>
          </a:p>
        </p:txBody>
      </p:sp>
    </p:spTree>
    <p:extLst>
      <p:ext uri="{BB962C8B-B14F-4D97-AF65-F5344CB8AC3E}">
        <p14:creationId xmlns:p14="http://schemas.microsoft.com/office/powerpoint/2010/main" val="99225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2"/>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715B"/>
              </a:buClr>
              <a:buSzPct val="100000"/>
              <a:buFont typeface="Calibri"/>
              <a:buNone/>
            </a:pPr>
            <a:r>
              <a:rPr lang="en-GB" dirty="0"/>
              <a:t>Priorities for EOSC implementation Stage 1 2021-2022</a:t>
            </a:r>
            <a:endParaRPr dirty="0"/>
          </a:p>
        </p:txBody>
      </p:sp>
      <p:sp>
        <p:nvSpPr>
          <p:cNvPr id="379" name="Google Shape;379;p22"/>
          <p:cNvSpPr txBox="1">
            <a:spLocks noGrp="1"/>
          </p:cNvSpPr>
          <p:nvPr>
            <p:ph type="body" idx="1"/>
          </p:nvPr>
        </p:nvSpPr>
        <p:spPr>
          <a:xfrm>
            <a:off x="716693" y="1651318"/>
            <a:ext cx="10618752" cy="3706502"/>
          </a:xfrm>
          <a:prstGeom prst="rect">
            <a:avLst/>
          </a:prstGeom>
          <a:noFill/>
          <a:ln>
            <a:noFill/>
          </a:ln>
        </p:spPr>
        <p:txBody>
          <a:bodyPr spcFirstLastPara="1" wrap="square" lIns="91425" tIns="45700" rIns="91425" bIns="45700" anchor="t" anchorCtr="0">
            <a:normAutofit/>
          </a:bodyPr>
          <a:lstStyle/>
          <a:p>
            <a:pPr marL="457200" lvl="1" indent="-457200" algn="l" rtl="0">
              <a:lnSpc>
                <a:spcPct val="100000"/>
              </a:lnSpc>
              <a:spcBef>
                <a:spcPts val="0"/>
              </a:spcBef>
              <a:spcAft>
                <a:spcPts val="0"/>
              </a:spcAft>
              <a:buClr>
                <a:srgbClr val="FFC000"/>
              </a:buClr>
              <a:buSzPts val="2800"/>
              <a:buFont typeface="Calibri"/>
              <a:buChar char="•"/>
            </a:pPr>
            <a:r>
              <a:rPr lang="en-GB" sz="2800" dirty="0"/>
              <a:t>Ensure that Open Science practices and skills are rewarded and taught, becoming the new normal</a:t>
            </a:r>
            <a:endParaRPr sz="2800" dirty="0"/>
          </a:p>
          <a:p>
            <a:pPr marL="457200" lvl="1" indent="-457200" algn="l" rtl="0">
              <a:lnSpc>
                <a:spcPct val="100000"/>
              </a:lnSpc>
              <a:spcBef>
                <a:spcPts val="1000"/>
              </a:spcBef>
              <a:spcAft>
                <a:spcPts val="0"/>
              </a:spcAft>
              <a:buClr>
                <a:srgbClr val="FFC000"/>
              </a:buClr>
              <a:buSzPts val="2800"/>
              <a:buFont typeface="Calibri"/>
              <a:buChar char="•"/>
            </a:pPr>
            <a:r>
              <a:rPr lang="en-GB" sz="2800" dirty="0"/>
              <a:t>Enable the definition of standards, and the development of tools and services, to allow researchers to find, access, reuse and combine results</a:t>
            </a:r>
            <a:endParaRPr sz="2800" dirty="0"/>
          </a:p>
          <a:p>
            <a:pPr marL="457200" lvl="1" indent="-457200" algn="l" rtl="0">
              <a:lnSpc>
                <a:spcPct val="100000"/>
              </a:lnSpc>
              <a:spcBef>
                <a:spcPts val="1000"/>
              </a:spcBef>
              <a:spcAft>
                <a:spcPts val="0"/>
              </a:spcAft>
              <a:buClr>
                <a:srgbClr val="FFC000"/>
              </a:buClr>
              <a:buSzPts val="2800"/>
              <a:buFont typeface="Calibri"/>
              <a:buChar char="•"/>
            </a:pPr>
            <a:r>
              <a:rPr lang="en-GB" sz="2800" dirty="0"/>
              <a:t>Establish a sustainable and federated infrastructure enabling open sharing of scientific results</a:t>
            </a:r>
            <a:endParaRPr dirty="0"/>
          </a:p>
          <a:p>
            <a:pPr marL="457200" lvl="1" indent="-279400" algn="l" rtl="0">
              <a:lnSpc>
                <a:spcPct val="100000"/>
              </a:lnSpc>
              <a:spcBef>
                <a:spcPts val="1000"/>
              </a:spcBef>
              <a:spcAft>
                <a:spcPts val="0"/>
              </a:spcAft>
              <a:buClr>
                <a:srgbClr val="FFC000"/>
              </a:buClr>
              <a:buSzPts val="2800"/>
              <a:buFont typeface="Calibri"/>
              <a:buNone/>
            </a:pPr>
            <a:endParaRPr sz="2800" dirty="0"/>
          </a:p>
        </p:txBody>
      </p:sp>
      <p:sp>
        <p:nvSpPr>
          <p:cNvPr id="380" name="Google Shape;38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5/18/21</a:t>
            </a:r>
            <a:endParaRPr/>
          </a:p>
        </p:txBody>
      </p:sp>
      <p:sp>
        <p:nvSpPr>
          <p:cNvPr id="381" name="Google Shape;38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382" name="Google Shape;38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68686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0"/>
          <p:cNvSpPr txBox="1"/>
          <p:nvPr/>
        </p:nvSpPr>
        <p:spPr>
          <a:xfrm>
            <a:off x="6683181" y="6029861"/>
            <a:ext cx="309422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dirty="0">
                <a:solidFill>
                  <a:schemeClr val="bg1"/>
                </a:solidFill>
                <a:latin typeface="Calibri"/>
                <a:ea typeface="Calibri"/>
                <a:cs typeface="Calibri"/>
                <a:sym typeface="Calibri"/>
              </a:rPr>
              <a:t>(EOSC Strategic Research Implementation Agenda v1.0)</a:t>
            </a:r>
            <a:endParaRPr dirty="0">
              <a:solidFill>
                <a:schemeClr val="bg1"/>
              </a:solidFill>
            </a:endParaRPr>
          </a:p>
        </p:txBody>
      </p:sp>
      <p:sp>
        <p:nvSpPr>
          <p:cNvPr id="264" name="Google Shape;26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265" name="Google Shape;26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7" name="Google Shape;411;p25">
            <a:extLst>
              <a:ext uri="{FF2B5EF4-FFF2-40B4-BE49-F238E27FC236}">
                <a16:creationId xmlns:a16="http://schemas.microsoft.com/office/drawing/2014/main" id="{F6BE0595-7543-C64C-9419-6A21ECE9FCF8}"/>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pic>
        <p:nvPicPr>
          <p:cNvPr id="10" name="Picture 6">
            <a:extLst>
              <a:ext uri="{FF2B5EF4-FFF2-40B4-BE49-F238E27FC236}">
                <a16:creationId xmlns:a16="http://schemas.microsoft.com/office/drawing/2014/main" id="{99827312-9524-764A-B1BB-4306013F384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t="8703" b="8703"/>
          <a:stretch/>
        </p:blipFill>
        <p:spPr>
          <a:xfrm>
            <a:off x="342893" y="987656"/>
            <a:ext cx="10911224" cy="4955947"/>
          </a:xfrm>
          <a:prstGeom prst="rect">
            <a:avLst/>
          </a:prstGeom>
        </p:spPr>
      </p:pic>
      <p:sp>
        <p:nvSpPr>
          <p:cNvPr id="11" name="Google Shape;233;p8">
            <a:extLst>
              <a:ext uri="{FF2B5EF4-FFF2-40B4-BE49-F238E27FC236}">
                <a16:creationId xmlns:a16="http://schemas.microsoft.com/office/drawing/2014/main" id="{7FD15CB2-0D25-9547-BA8A-9029C68C2507}"/>
              </a:ext>
            </a:extLst>
          </p:cNvPr>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lvl="0"/>
            <a:r>
              <a:rPr lang="en-GB" dirty="0"/>
              <a:t>EOSC-ecosystem objectives tree</a:t>
            </a:r>
            <a:endParaRPr dirty="0"/>
          </a:p>
        </p:txBody>
      </p:sp>
      <p:sp>
        <p:nvSpPr>
          <p:cNvPr id="3" name="CasellaDiTesto 2">
            <a:extLst>
              <a:ext uri="{FF2B5EF4-FFF2-40B4-BE49-F238E27FC236}">
                <a16:creationId xmlns:a16="http://schemas.microsoft.com/office/drawing/2014/main" id="{0CC4502A-5FE1-B647-9C7D-22731C8678B1}"/>
              </a:ext>
            </a:extLst>
          </p:cNvPr>
          <p:cNvSpPr txBox="1"/>
          <p:nvPr/>
        </p:nvSpPr>
        <p:spPr>
          <a:xfrm>
            <a:off x="342894" y="3797189"/>
            <a:ext cx="11129969" cy="882564"/>
          </a:xfrm>
          <a:prstGeom prst="rect">
            <a:avLst/>
          </a:prstGeom>
          <a:noFill/>
          <a:ln w="381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381071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lvl="0"/>
            <a:r>
              <a:rPr lang="en-GB" dirty="0"/>
              <a:t>Guiding principles for EOSC</a:t>
            </a:r>
          </a:p>
        </p:txBody>
      </p:sp>
      <p:sp>
        <p:nvSpPr>
          <p:cNvPr id="201" name="Google Shape;20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202" name="Google Shape;20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8" name="Google Shape;411;p25">
            <a:extLst>
              <a:ext uri="{FF2B5EF4-FFF2-40B4-BE49-F238E27FC236}">
                <a16:creationId xmlns:a16="http://schemas.microsoft.com/office/drawing/2014/main" id="{08A42815-59DF-0547-AE19-3DDEF4118ED7}"/>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
        <p:nvSpPr>
          <p:cNvPr id="10" name="TextBox 6">
            <a:extLst>
              <a:ext uri="{FF2B5EF4-FFF2-40B4-BE49-F238E27FC236}">
                <a16:creationId xmlns:a16="http://schemas.microsoft.com/office/drawing/2014/main" id="{13372F2C-5BD1-A047-B39E-5BCA1BE89679}"/>
              </a:ext>
            </a:extLst>
          </p:cNvPr>
          <p:cNvSpPr txBox="1"/>
          <p:nvPr/>
        </p:nvSpPr>
        <p:spPr>
          <a:xfrm>
            <a:off x="545646" y="2198047"/>
            <a:ext cx="11572463" cy="3804118"/>
          </a:xfrm>
          <a:prstGeom prst="rect">
            <a:avLst/>
          </a:prstGeom>
          <a:noFill/>
        </p:spPr>
        <p:txBody>
          <a:bodyPr wrap="square" rtlCol="0">
            <a:spAutoFit/>
          </a:bodyPr>
          <a:lstStyle/>
          <a:p>
            <a:pPr marL="342900" lvl="0" indent="-342900">
              <a:lnSpc>
                <a:spcPct val="90000"/>
              </a:lnSpc>
              <a:buClr>
                <a:schemeClr val="accent1"/>
              </a:buClr>
              <a:buSzPct val="100000"/>
              <a:buFont typeface="Wingdings" panose="05000000000000000000" pitchFamily="2" charset="2"/>
              <a:buChar char="§"/>
              <a:tabLst>
                <a:tab pos="609600" algn="l"/>
                <a:tab pos="5966460" algn="r"/>
              </a:tabLst>
            </a:pPr>
            <a:r>
              <a:rPr lang="en-US" sz="2400" b="1" dirty="0">
                <a:solidFill>
                  <a:srgbClr val="FF715B"/>
                </a:solidFill>
                <a:latin typeface="Calibri"/>
                <a:ea typeface="Calibri"/>
                <a:cs typeface="Calibri"/>
                <a:sym typeface="Calibri"/>
              </a:rPr>
              <a:t>Multi-</a:t>
            </a:r>
            <a:r>
              <a:rPr lang="en-US" sz="2400" b="1" dirty="0" err="1">
                <a:solidFill>
                  <a:srgbClr val="FF715B"/>
                </a:solidFill>
                <a:latin typeface="Calibri"/>
                <a:ea typeface="Calibri"/>
                <a:cs typeface="Calibri"/>
                <a:sym typeface="Calibri"/>
              </a:rPr>
              <a:t>stakeholderism</a:t>
            </a:r>
            <a:endParaRPr lang="en-US" sz="2400" b="1" dirty="0">
              <a:solidFill>
                <a:srgbClr val="FF715B"/>
              </a:solidFill>
              <a:latin typeface="Calibri"/>
              <a:ea typeface="Calibri"/>
              <a:cs typeface="Calibri"/>
              <a:sym typeface="Calibri"/>
            </a:endParaRPr>
          </a:p>
          <a:p>
            <a:pPr lvl="0">
              <a:lnSpc>
                <a:spcPct val="90000"/>
              </a:lnSpc>
              <a:buClr>
                <a:schemeClr val="accent1"/>
              </a:buClr>
              <a:buSzPct val="100000"/>
              <a:tabLst>
                <a:tab pos="609600" algn="l"/>
                <a:tab pos="5966460" algn="r"/>
              </a:tabLst>
            </a:pPr>
            <a:r>
              <a:rPr lang="en-US" sz="2400" dirty="0">
                <a:solidFill>
                  <a:srgbClr val="2B499A"/>
                </a:solidFill>
                <a:latin typeface="Calibri"/>
                <a:ea typeface="Calibri"/>
                <a:cs typeface="Calibri"/>
                <a:sym typeface="Calibri"/>
              </a:rPr>
              <a:t>		EOSC will succeed if and only if it follows a multi-stakeholder approach;</a:t>
            </a:r>
          </a:p>
          <a:p>
            <a:pPr marL="342900" indent="-342900">
              <a:lnSpc>
                <a:spcPct val="90000"/>
              </a:lnSpc>
              <a:buClr>
                <a:schemeClr val="accent1"/>
              </a:buClr>
              <a:buSzPct val="100000"/>
              <a:buFont typeface="Wingdings" panose="05000000000000000000" pitchFamily="2" charset="2"/>
              <a:buChar char="§"/>
              <a:tabLst>
                <a:tab pos="609600" algn="l"/>
                <a:tab pos="5966460" algn="r"/>
              </a:tabLst>
            </a:pPr>
            <a:r>
              <a:rPr lang="en-US" sz="2400" b="1" dirty="0">
                <a:solidFill>
                  <a:srgbClr val="FF715B"/>
                </a:solidFill>
                <a:latin typeface="Calibri"/>
                <a:ea typeface="Calibri"/>
                <a:cs typeface="Calibri"/>
                <a:sym typeface="Calibri"/>
              </a:rPr>
              <a:t>Openness</a:t>
            </a:r>
          </a:p>
          <a:p>
            <a:pPr lvl="0">
              <a:lnSpc>
                <a:spcPct val="90000"/>
              </a:lnSpc>
              <a:buClr>
                <a:schemeClr val="accent1"/>
              </a:buClr>
              <a:buSzPct val="100000"/>
              <a:tabLst>
                <a:tab pos="609600" algn="l"/>
                <a:tab pos="5966460" algn="r"/>
              </a:tabLst>
            </a:pPr>
            <a:r>
              <a:rPr lang="en-US" sz="2400" dirty="0">
                <a:solidFill>
                  <a:srgbClr val="2B499A"/>
                </a:solidFill>
                <a:latin typeface="Calibri"/>
                <a:ea typeface="Calibri"/>
                <a:cs typeface="Calibri"/>
                <a:sym typeface="Calibri"/>
              </a:rPr>
              <a:t>	EOSC will ensure research artefacts be ‘as open as possible, as closed as necessary’;</a:t>
            </a:r>
          </a:p>
          <a:p>
            <a:pPr marL="342900" lvl="0" indent="-342900">
              <a:lnSpc>
                <a:spcPct val="90000"/>
              </a:lnSpc>
              <a:buClr>
                <a:schemeClr val="accent1"/>
              </a:buClr>
              <a:buSzPct val="100000"/>
              <a:buFont typeface="Wingdings" panose="05000000000000000000" pitchFamily="2" charset="2"/>
              <a:buChar char="§"/>
              <a:tabLst>
                <a:tab pos="609600" algn="l"/>
                <a:tab pos="5966460" algn="r"/>
              </a:tabLst>
            </a:pPr>
            <a:r>
              <a:rPr lang="en-US" sz="2400" b="1" dirty="0">
                <a:solidFill>
                  <a:srgbClr val="FF715B"/>
                </a:solidFill>
                <a:latin typeface="Calibri"/>
                <a:ea typeface="Calibri"/>
                <a:cs typeface="Calibri"/>
                <a:sym typeface="Calibri"/>
              </a:rPr>
              <a:t>FAIR principles</a:t>
            </a:r>
          </a:p>
          <a:p>
            <a:pPr lvl="0">
              <a:lnSpc>
                <a:spcPct val="90000"/>
              </a:lnSpc>
              <a:buClr>
                <a:schemeClr val="accent1"/>
              </a:buClr>
              <a:buSzPct val="100000"/>
              <a:tabLst>
                <a:tab pos="609600" algn="l"/>
                <a:tab pos="5966460" algn="r"/>
              </a:tabLst>
            </a:pPr>
            <a:r>
              <a:rPr lang="en-US" sz="2400" dirty="0">
                <a:solidFill>
                  <a:srgbClr val="2B499A"/>
                </a:solidFill>
                <a:latin typeface="Calibri"/>
                <a:ea typeface="Calibri"/>
                <a:cs typeface="Calibri"/>
                <a:sym typeface="Calibri"/>
              </a:rPr>
              <a:t>	EOSC research artefacts need to be findable, accessible, interoperable and reusable;</a:t>
            </a:r>
          </a:p>
          <a:p>
            <a:pPr marL="342900" indent="-342900">
              <a:lnSpc>
                <a:spcPct val="90000"/>
              </a:lnSpc>
              <a:buClr>
                <a:schemeClr val="accent1"/>
              </a:buClr>
              <a:buSzPct val="100000"/>
              <a:buFont typeface="Wingdings" panose="05000000000000000000" pitchFamily="2" charset="2"/>
              <a:buChar char="§"/>
              <a:tabLst>
                <a:tab pos="609600" algn="l"/>
                <a:tab pos="5966460" algn="r"/>
              </a:tabLst>
            </a:pPr>
            <a:r>
              <a:rPr lang="en-US" sz="2400" b="1" dirty="0">
                <a:solidFill>
                  <a:srgbClr val="FF715B"/>
                </a:solidFill>
                <a:latin typeface="Calibri"/>
                <a:ea typeface="Calibri"/>
                <a:cs typeface="Calibri"/>
                <a:sym typeface="Calibri"/>
              </a:rPr>
              <a:t>Federation of infrastructures</a:t>
            </a:r>
          </a:p>
          <a:p>
            <a:pPr lvl="0">
              <a:lnSpc>
                <a:spcPct val="90000"/>
              </a:lnSpc>
              <a:buClr>
                <a:schemeClr val="accent1"/>
              </a:buClr>
              <a:buSzPct val="100000"/>
              <a:tabLst>
                <a:tab pos="609600" algn="l"/>
                <a:tab pos="5966460" algn="r"/>
              </a:tabLst>
            </a:pPr>
            <a:r>
              <a:rPr lang="en-US" sz="2400" dirty="0">
                <a:solidFill>
                  <a:srgbClr val="2B499A"/>
                </a:solidFill>
                <a:latin typeface="Calibri"/>
                <a:ea typeface="Calibri"/>
                <a:cs typeface="Calibri"/>
                <a:sym typeface="Calibri"/>
              </a:rPr>
              <a:t>	EOSC will federate existing and upcoming data- and e-infrastructures;</a:t>
            </a:r>
          </a:p>
          <a:p>
            <a:pPr marL="342900" lvl="0" indent="-342900">
              <a:lnSpc>
                <a:spcPct val="90000"/>
              </a:lnSpc>
              <a:buClr>
                <a:schemeClr val="accent1"/>
              </a:buClr>
              <a:buSzPct val="100000"/>
              <a:buFont typeface="Wingdings" panose="05000000000000000000" pitchFamily="2" charset="2"/>
              <a:buChar char="§"/>
              <a:tabLst>
                <a:tab pos="609600" algn="l"/>
                <a:tab pos="5966460" algn="r"/>
              </a:tabLst>
            </a:pPr>
            <a:r>
              <a:rPr lang="en-US" sz="2400" b="1" dirty="0">
                <a:solidFill>
                  <a:srgbClr val="FF715B"/>
                </a:solidFill>
                <a:latin typeface="Calibri"/>
                <a:ea typeface="Calibri"/>
                <a:cs typeface="Calibri"/>
                <a:sym typeface="Calibri"/>
              </a:rPr>
              <a:t>Machine-actionable</a:t>
            </a:r>
          </a:p>
          <a:p>
            <a:pPr marL="628650" lvl="0">
              <a:lnSpc>
                <a:spcPct val="90000"/>
              </a:lnSpc>
              <a:buClr>
                <a:schemeClr val="accent1"/>
              </a:buClr>
              <a:buSzPct val="100000"/>
              <a:tabLst>
                <a:tab pos="628650" algn="l"/>
                <a:tab pos="5965825" algn="r"/>
              </a:tabLst>
            </a:pPr>
            <a:r>
              <a:rPr lang="en-US" sz="2400" dirty="0">
                <a:solidFill>
                  <a:srgbClr val="2B499A"/>
                </a:solidFill>
                <a:latin typeface="Calibri"/>
                <a:ea typeface="Calibri"/>
                <a:cs typeface="Calibri"/>
                <a:sym typeface="Calibri"/>
              </a:rPr>
              <a:t>	EOSC will strike the right balance between machines and people in delivering the services that will serve the needs of European scientists</a:t>
            </a:r>
            <a:r>
              <a:rPr lang="en-US" sz="2400" u="none" strike="noStrike"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rgbClr val="000099"/>
              </a:solidFill>
            </a:endParaRPr>
          </a:p>
        </p:txBody>
      </p:sp>
      <p:sp>
        <p:nvSpPr>
          <p:cNvPr id="11" name="TextBox 7">
            <a:extLst>
              <a:ext uri="{FF2B5EF4-FFF2-40B4-BE49-F238E27FC236}">
                <a16:creationId xmlns:a16="http://schemas.microsoft.com/office/drawing/2014/main" id="{B1B7425A-9C2A-E945-B5E1-91275F983092}"/>
              </a:ext>
            </a:extLst>
          </p:cNvPr>
          <p:cNvSpPr txBox="1"/>
          <p:nvPr/>
        </p:nvSpPr>
        <p:spPr>
          <a:xfrm>
            <a:off x="476022" y="1081871"/>
            <a:ext cx="11239955" cy="954107"/>
          </a:xfrm>
          <a:prstGeom prst="rect">
            <a:avLst/>
          </a:prstGeom>
          <a:noFill/>
        </p:spPr>
        <p:txBody>
          <a:bodyPr wrap="square" rtlCol="0">
            <a:spAutoFit/>
          </a:bodyPr>
          <a:lstStyle/>
          <a:p>
            <a:pPr algn="ctr"/>
            <a:r>
              <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2800" b="1" dirty="0">
                <a:solidFill>
                  <a:srgbClr val="FF715B"/>
                </a:solidFill>
                <a:latin typeface="Calibri"/>
                <a:ea typeface="Calibri"/>
                <a:cs typeface="Calibri"/>
                <a:sym typeface="Calibri"/>
              </a:rPr>
              <a:t>overarching</a:t>
            </a:r>
            <a:r>
              <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principle for developing EOSC is that r</a:t>
            </a:r>
            <a:r>
              <a:rPr lang="en-GB" sz="2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esearch</a:t>
            </a:r>
            <a:r>
              <a:rPr lang="en-GB"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has to be at the centre of the EOSC initiative.</a:t>
            </a:r>
            <a:endParaRPr lang="en-US" sz="2800" b="1" dirty="0">
              <a:solidFill>
                <a:srgbClr val="0070C0"/>
              </a:solidFill>
            </a:endParaRPr>
          </a:p>
        </p:txBody>
      </p:sp>
    </p:spTree>
    <p:extLst>
      <p:ext uri="{BB962C8B-B14F-4D97-AF65-F5344CB8AC3E}">
        <p14:creationId xmlns:p14="http://schemas.microsoft.com/office/powerpoint/2010/main" val="339968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wd">
                                    <p:tmAbs val="200"/>
                                  </p:iterate>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715B"/>
              </a:buClr>
              <a:buSzPts val="4000"/>
              <a:buFont typeface="Calibri"/>
              <a:buNone/>
            </a:pPr>
            <a:r>
              <a:rPr lang="en-GB" dirty="0"/>
              <a:t>Timeline of EOSC iterations towards a MVE</a:t>
            </a:r>
            <a:endParaRPr dirty="0"/>
          </a:p>
        </p:txBody>
      </p:sp>
      <p:pic>
        <p:nvPicPr>
          <p:cNvPr id="271" name="Google Shape;271;p11"/>
          <p:cNvPicPr preferRelativeResize="0">
            <a:picLocks noGrp="1"/>
          </p:cNvPicPr>
          <p:nvPr>
            <p:ph type="body" idx="1"/>
          </p:nvPr>
        </p:nvPicPr>
        <p:blipFill rotWithShape="1">
          <a:blip r:embed="rId3">
            <a:alphaModFix/>
          </a:blip>
          <a:srcRect/>
          <a:stretch/>
        </p:blipFill>
        <p:spPr>
          <a:xfrm>
            <a:off x="1938889" y="1245687"/>
            <a:ext cx="7467080" cy="4573587"/>
          </a:xfrm>
          <a:prstGeom prst="rect">
            <a:avLst/>
          </a:prstGeom>
          <a:noFill/>
          <a:ln>
            <a:noFill/>
          </a:ln>
        </p:spPr>
      </p:pic>
      <p:sp>
        <p:nvSpPr>
          <p:cNvPr id="272" name="Google Shape;272;p11"/>
          <p:cNvSpPr txBox="1"/>
          <p:nvPr/>
        </p:nvSpPr>
        <p:spPr>
          <a:xfrm>
            <a:off x="9097780" y="5386925"/>
            <a:ext cx="309422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a:solidFill>
                  <a:srgbClr val="2B499A"/>
                </a:solidFill>
                <a:latin typeface="Calibri"/>
                <a:ea typeface="Calibri"/>
                <a:cs typeface="Calibri"/>
                <a:sym typeface="Calibri"/>
              </a:rPr>
              <a:t>(EOSC Strategic Research Implementation Agenda v1.0)</a:t>
            </a:r>
            <a:endParaRPr/>
          </a:p>
        </p:txBody>
      </p:sp>
      <p:sp>
        <p:nvSpPr>
          <p:cNvPr id="274" name="Google Shape;2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275" name="Google Shape;2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8" name="Google Shape;411;p25">
            <a:extLst>
              <a:ext uri="{FF2B5EF4-FFF2-40B4-BE49-F238E27FC236}">
                <a16:creationId xmlns:a16="http://schemas.microsoft.com/office/drawing/2014/main" id="{7E8AF6F6-2CBF-E240-B765-74123A5F183D}"/>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Tree>
    <p:extLst>
      <p:ext uri="{BB962C8B-B14F-4D97-AF65-F5344CB8AC3E}">
        <p14:creationId xmlns:p14="http://schemas.microsoft.com/office/powerpoint/2010/main" val="123094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735048" y="218668"/>
            <a:ext cx="10618752" cy="8825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715B"/>
              </a:buClr>
              <a:buSzPts val="4000"/>
              <a:buFont typeface="Calibri"/>
              <a:buNone/>
            </a:pPr>
            <a:r>
              <a:rPr lang="en-GB" dirty="0"/>
              <a:t>The EOSC Association</a:t>
            </a:r>
            <a:endParaRPr dirty="0"/>
          </a:p>
        </p:txBody>
      </p:sp>
      <p:sp>
        <p:nvSpPr>
          <p:cNvPr id="198" name="Google Shape;198;p5"/>
          <p:cNvSpPr txBox="1">
            <a:spLocks noGrp="1"/>
          </p:cNvSpPr>
          <p:nvPr>
            <p:ph type="body" idx="1"/>
          </p:nvPr>
        </p:nvSpPr>
        <p:spPr>
          <a:xfrm>
            <a:off x="577517" y="1281739"/>
            <a:ext cx="10395283" cy="4829421"/>
          </a:xfrm>
          <a:prstGeom prst="rect">
            <a:avLst/>
          </a:prstGeom>
          <a:noFill/>
          <a:ln>
            <a:noFill/>
          </a:ln>
        </p:spPr>
        <p:txBody>
          <a:bodyPr spcFirstLastPara="1" wrap="square" lIns="91425" tIns="45700" rIns="91425" bIns="45700" anchor="t" anchorCtr="0">
            <a:normAutofit fontScale="55000" lnSpcReduction="20000"/>
          </a:bodyPr>
          <a:lstStyle/>
          <a:p>
            <a:pPr indent="-457200">
              <a:lnSpc>
                <a:spcPct val="100000"/>
              </a:lnSpc>
              <a:buSzPct val="100000"/>
            </a:pPr>
            <a:r>
              <a:rPr lang="en-GB" sz="5100" dirty="0"/>
              <a:t>Four founding members (CESAER, GEANT, GARR, CSIC)</a:t>
            </a:r>
          </a:p>
          <a:p>
            <a:pPr indent="-457200">
              <a:lnSpc>
                <a:spcPct val="100000"/>
              </a:lnSpc>
              <a:buSzPct val="100000"/>
            </a:pPr>
            <a:r>
              <a:rPr lang="en-GB" sz="5100" dirty="0"/>
              <a:t>Was started as AISBL* on Wednesday 29th July 2020</a:t>
            </a:r>
          </a:p>
          <a:p>
            <a:pPr indent="-457200">
              <a:lnSpc>
                <a:spcPct val="100000"/>
              </a:lnSpc>
              <a:buSzPct val="100000"/>
            </a:pPr>
            <a:r>
              <a:rPr lang="en-GB" sz="5100" dirty="0"/>
              <a:t>Obtained Royal Decree on Friday 11th September 2020</a:t>
            </a:r>
          </a:p>
          <a:p>
            <a:pPr indent="-457200">
              <a:lnSpc>
                <a:spcPct val="100000"/>
              </a:lnSpc>
              <a:buSzPct val="100000"/>
            </a:pPr>
            <a:r>
              <a:rPr lang="en-GB" sz="5100" dirty="0"/>
              <a:t>First General Assembly on 17-12-2020 elected President and Board</a:t>
            </a:r>
          </a:p>
          <a:p>
            <a:pPr indent="-457200">
              <a:lnSpc>
                <a:spcPct val="100000"/>
              </a:lnSpc>
              <a:buSzPct val="100000"/>
            </a:pPr>
            <a:r>
              <a:rPr lang="en-GB" sz="5100" dirty="0"/>
              <a:t>Research Performing; Research Funding and Service Proving organisations</a:t>
            </a:r>
          </a:p>
          <a:p>
            <a:pPr indent="-457200">
              <a:lnSpc>
                <a:spcPct val="100000"/>
              </a:lnSpc>
              <a:buSzPct val="100000"/>
            </a:pPr>
            <a:r>
              <a:rPr lang="en-GB" sz="5100" dirty="0"/>
              <a:t>Now 153 members and 63 observers (62% - 8% - 30%) (April 2021)</a:t>
            </a:r>
          </a:p>
          <a:p>
            <a:pPr indent="-457200">
              <a:lnSpc>
                <a:spcPct val="100000"/>
              </a:lnSpc>
              <a:buSzPct val="100000"/>
            </a:pPr>
            <a:endParaRPr lang="en-GB" sz="5100" dirty="0"/>
          </a:p>
          <a:p>
            <a:pPr indent="-457200">
              <a:lnSpc>
                <a:spcPct val="100000"/>
              </a:lnSpc>
              <a:buSzPct val="100000"/>
            </a:pPr>
            <a:r>
              <a:rPr lang="en-GB" sz="5100" dirty="0"/>
              <a:t>A European Co-programmed Partnership, between the EC and the EOSC Association, MoU to be signed 23 June 2021</a:t>
            </a:r>
          </a:p>
          <a:p>
            <a:pPr marL="0" lvl="0" indent="0">
              <a:lnSpc>
                <a:spcPct val="120000"/>
              </a:lnSpc>
              <a:spcBef>
                <a:spcPts val="0"/>
              </a:spcBef>
              <a:buSzPct val="100000"/>
              <a:buNone/>
            </a:pPr>
            <a:endParaRPr lang="en-GB" sz="5100" b="1" dirty="0"/>
          </a:p>
          <a:p>
            <a:pPr marL="0" lvl="0" indent="0">
              <a:lnSpc>
                <a:spcPct val="120000"/>
              </a:lnSpc>
              <a:spcBef>
                <a:spcPts val="0"/>
              </a:spcBef>
              <a:buSzPct val="100000"/>
              <a:buNone/>
            </a:pPr>
            <a:r>
              <a:rPr lang="en-GB" sz="5100" b="1" dirty="0"/>
              <a:t>Joining the EOSC Association = Joining the EOSC Partnership!</a:t>
            </a:r>
            <a:endParaRPr dirty="0"/>
          </a:p>
          <a:p>
            <a:pPr marL="725488" lvl="0" indent="-142557" algn="l" rtl="0">
              <a:lnSpc>
                <a:spcPct val="100000"/>
              </a:lnSpc>
              <a:spcBef>
                <a:spcPts val="1000"/>
              </a:spcBef>
              <a:spcAft>
                <a:spcPts val="0"/>
              </a:spcAft>
              <a:buSzPct val="100000"/>
              <a:buFont typeface="Noto Sans Symbols"/>
              <a:buNone/>
            </a:pPr>
            <a:endParaRPr sz="3600" dirty="0"/>
          </a:p>
        </p:txBody>
      </p:sp>
      <p:sp>
        <p:nvSpPr>
          <p:cNvPr id="201" name="Google Shape;20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EOSC Association</a:t>
            </a:r>
            <a:endParaRPr/>
          </a:p>
        </p:txBody>
      </p:sp>
      <p:sp>
        <p:nvSpPr>
          <p:cNvPr id="202" name="Google Shape;20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8" name="Google Shape;411;p25">
            <a:extLst>
              <a:ext uri="{FF2B5EF4-FFF2-40B4-BE49-F238E27FC236}">
                <a16:creationId xmlns:a16="http://schemas.microsoft.com/office/drawing/2014/main" id="{08A42815-59DF-0547-AE19-3DDEF4118ED7}"/>
              </a:ext>
            </a:extLst>
          </p:cNvPr>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t>6/11/21</a:t>
            </a:r>
            <a:endParaRPr dirty="0"/>
          </a:p>
        </p:txBody>
      </p:sp>
      <p:sp>
        <p:nvSpPr>
          <p:cNvPr id="9" name="Google Shape;199;p5">
            <a:extLst>
              <a:ext uri="{FF2B5EF4-FFF2-40B4-BE49-F238E27FC236}">
                <a16:creationId xmlns:a16="http://schemas.microsoft.com/office/drawing/2014/main" id="{F8316E4C-4615-AC4A-AF71-5674F806FE79}"/>
              </a:ext>
            </a:extLst>
          </p:cNvPr>
          <p:cNvSpPr/>
          <p:nvPr/>
        </p:nvSpPr>
        <p:spPr>
          <a:xfrm>
            <a:off x="6956015" y="5690751"/>
            <a:ext cx="420839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2B499A"/>
                </a:solidFill>
                <a:latin typeface="Calibri"/>
                <a:ea typeface="Calibri"/>
                <a:cs typeface="Calibri"/>
                <a:sym typeface="Calibri"/>
              </a:rPr>
              <a:t>*international non-profit association under Belgian law</a:t>
            </a:r>
            <a:endParaRPr sz="1400" dirty="0">
              <a:solidFill>
                <a:srgbClr val="2B499A"/>
              </a:solidFill>
              <a:latin typeface="Calibri"/>
              <a:ea typeface="Calibri"/>
              <a:cs typeface="Calibri"/>
              <a:sym typeface="Calibri"/>
            </a:endParaRPr>
          </a:p>
        </p:txBody>
      </p:sp>
    </p:spTree>
    <p:extLst>
      <p:ext uri="{BB962C8B-B14F-4D97-AF65-F5344CB8AC3E}">
        <p14:creationId xmlns:p14="http://schemas.microsoft.com/office/powerpoint/2010/main" val="967932112"/>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TotalTime>
  <Words>1497</Words>
  <Application>Microsoft Office PowerPoint</Application>
  <PresentationFormat>Grand écran</PresentationFormat>
  <Paragraphs>185</Paragraphs>
  <Slides>19</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Noto Sans Symbols</vt:lpstr>
      <vt:lpstr>Times New Roman</vt:lpstr>
      <vt:lpstr>Wingdings</vt:lpstr>
      <vt:lpstr>Custom Design</vt:lpstr>
      <vt:lpstr>The EOSC Association: Advancing Open Science</vt:lpstr>
      <vt:lpstr>Where do we come from? </vt:lpstr>
      <vt:lpstr>EOSC Governance Model 2021-2027</vt:lpstr>
      <vt:lpstr>Présentation PowerPoint</vt:lpstr>
      <vt:lpstr>Priorities for EOSC implementation Stage 1 2021-2022</vt:lpstr>
      <vt:lpstr>EOSC-ecosystem objectives tree</vt:lpstr>
      <vt:lpstr>Guiding principles for EOSC</vt:lpstr>
      <vt:lpstr>Timeline of EOSC iterations towards a MVE</vt:lpstr>
      <vt:lpstr>The EOSC Association</vt:lpstr>
      <vt:lpstr>EOSC membership by status</vt:lpstr>
      <vt:lpstr>EOSC Association membership geographical spread</vt:lpstr>
      <vt:lpstr>Board of Directors</vt:lpstr>
      <vt:lpstr>The EOSC Association</vt:lpstr>
      <vt:lpstr>What are the EOSC Advisory Groups / Task Forces</vt:lpstr>
      <vt:lpstr>Task Force topics</vt:lpstr>
      <vt:lpstr>The role of science clusters in EOSC</vt:lpstr>
      <vt:lpstr>Science Clusters contributions to EOSC objectives</vt:lpstr>
      <vt:lpstr>EOSC Symposium 2021</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EOSC Association</dc:title>
  <dc:creator>Paul Hasleham</dc:creator>
  <cp:lastModifiedBy>Mathilde HUBERT</cp:lastModifiedBy>
  <cp:revision>27</cp:revision>
  <dcterms:created xsi:type="dcterms:W3CDTF">2019-10-31T10:45:38Z</dcterms:created>
  <dcterms:modified xsi:type="dcterms:W3CDTF">2021-06-11T06:42:24Z</dcterms:modified>
</cp:coreProperties>
</file>